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73" r:id="rId12"/>
    <p:sldId id="274" r:id="rId13"/>
    <p:sldId id="269" r:id="rId14"/>
    <p:sldId id="272" r:id="rId15"/>
    <p:sldId id="275" r:id="rId16"/>
    <p:sldId id="27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 snapToGrid="0">
      <p:cViewPr varScale="1">
        <p:scale>
          <a:sx n="117" d="100"/>
          <a:sy n="117" d="100"/>
        </p:scale>
        <p:origin x="-106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676CC-F2D9-477C-A85D-389797671E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012025-278B-43F8-8117-1BAC7A918BC5}">
      <dgm:prSet/>
      <dgm:spPr/>
      <dgm:t>
        <a:bodyPr/>
        <a:lstStyle/>
        <a:p>
          <a:r>
            <a:rPr lang="tr-TR" dirty="0"/>
            <a:t>Solunum sırasında potansiyel </a:t>
          </a:r>
          <a:r>
            <a:rPr lang="tr-TR" dirty="0" err="1"/>
            <a:t>plevral</a:t>
          </a:r>
          <a:r>
            <a:rPr lang="tr-TR" dirty="0"/>
            <a:t> boşluğa hava serbestçe girip çıkıyorsa </a:t>
          </a:r>
          <a:r>
            <a:rPr lang="tr-TR" b="1" dirty="0"/>
            <a:t>açık </a:t>
          </a:r>
          <a:r>
            <a:rPr lang="tr-TR" b="1" dirty="0" err="1"/>
            <a:t>pnömotoraks</a:t>
          </a:r>
          <a:r>
            <a:rPr lang="tr-TR" dirty="0"/>
            <a:t>, </a:t>
          </a:r>
          <a:endParaRPr lang="en-US" dirty="0"/>
        </a:p>
      </dgm:t>
    </dgm:pt>
    <dgm:pt modelId="{AC3F23F9-ECCE-4B18-B65D-16575FC7FB26}" type="parTrans" cxnId="{D29B9104-90D4-4BFE-B1AE-2D9D839FD6DF}">
      <dgm:prSet/>
      <dgm:spPr/>
      <dgm:t>
        <a:bodyPr/>
        <a:lstStyle/>
        <a:p>
          <a:endParaRPr lang="en-US"/>
        </a:p>
      </dgm:t>
    </dgm:pt>
    <dgm:pt modelId="{8099B426-711C-47FB-B466-33D892422423}" type="sibTrans" cxnId="{D29B9104-90D4-4BFE-B1AE-2D9D839FD6DF}">
      <dgm:prSet/>
      <dgm:spPr/>
      <dgm:t>
        <a:bodyPr/>
        <a:lstStyle/>
        <a:p>
          <a:endParaRPr lang="en-US"/>
        </a:p>
      </dgm:t>
    </dgm:pt>
    <dgm:pt modelId="{EFB7874B-F8E6-4FF1-9778-E0C0D065B50C}">
      <dgm:prSet/>
      <dgm:spPr/>
      <dgm:t>
        <a:bodyPr/>
        <a:lstStyle/>
        <a:p>
          <a:r>
            <a:rPr lang="tr-TR" dirty="0"/>
            <a:t>Hava giriş-çıkışı yoksa </a:t>
          </a:r>
          <a:r>
            <a:rPr lang="tr-TR" b="1" dirty="0"/>
            <a:t>kapalı </a:t>
          </a:r>
          <a:r>
            <a:rPr lang="tr-TR" b="1" dirty="0" err="1"/>
            <a:t>pnömotoraks</a:t>
          </a:r>
          <a:r>
            <a:rPr lang="tr-TR" b="1" dirty="0"/>
            <a:t> </a:t>
          </a:r>
          <a:r>
            <a:rPr lang="tr-TR" dirty="0"/>
            <a:t>tanımları kullanılır. </a:t>
          </a:r>
          <a:endParaRPr lang="en-US" dirty="0"/>
        </a:p>
      </dgm:t>
    </dgm:pt>
    <dgm:pt modelId="{FCA881D4-7C63-4294-BD89-B43FF8D9D2B9}" type="parTrans" cxnId="{22910D69-8E9D-4843-B9A4-2897E78F8508}">
      <dgm:prSet/>
      <dgm:spPr/>
      <dgm:t>
        <a:bodyPr/>
        <a:lstStyle/>
        <a:p>
          <a:endParaRPr lang="en-US"/>
        </a:p>
      </dgm:t>
    </dgm:pt>
    <dgm:pt modelId="{7E7650BC-F652-406D-9DC8-7A76F6B28EB6}" type="sibTrans" cxnId="{22910D69-8E9D-4843-B9A4-2897E78F8508}">
      <dgm:prSet/>
      <dgm:spPr/>
      <dgm:t>
        <a:bodyPr/>
        <a:lstStyle/>
        <a:p>
          <a:endParaRPr lang="en-US"/>
        </a:p>
      </dgm:t>
    </dgm:pt>
    <dgm:pt modelId="{829175D0-B13B-4F2B-B875-ABA290F3A955}">
      <dgm:prSet/>
      <dgm:spPr/>
      <dgm:t>
        <a:bodyPr/>
        <a:lstStyle/>
        <a:p>
          <a:r>
            <a:rPr lang="tr-TR" dirty="0" err="1"/>
            <a:t>İnspirasyonda</a:t>
          </a:r>
          <a:r>
            <a:rPr lang="tr-TR" dirty="0"/>
            <a:t> giren havanın </a:t>
          </a:r>
          <a:r>
            <a:rPr lang="tr-TR" dirty="0" err="1"/>
            <a:t>ekspirasyonda</a:t>
          </a:r>
          <a:r>
            <a:rPr lang="tr-TR" dirty="0"/>
            <a:t> </a:t>
          </a:r>
          <a:r>
            <a:rPr lang="tr-TR" dirty="0" err="1"/>
            <a:t>plevral</a:t>
          </a:r>
          <a:r>
            <a:rPr lang="tr-TR" dirty="0"/>
            <a:t> boşluğu </a:t>
          </a:r>
          <a:r>
            <a:rPr lang="tr-TR" dirty="0" err="1"/>
            <a:t>terketmemesine</a:t>
          </a:r>
          <a:r>
            <a:rPr lang="tr-TR" dirty="0"/>
            <a:t> bağlı olarak </a:t>
          </a:r>
          <a:r>
            <a:rPr lang="tr-TR" dirty="0" err="1"/>
            <a:t>intraplevral</a:t>
          </a:r>
          <a:r>
            <a:rPr lang="tr-TR" dirty="0"/>
            <a:t> basıncın artması ise </a:t>
          </a:r>
          <a:r>
            <a:rPr lang="tr-TR" b="1" dirty="0"/>
            <a:t>tansiyon </a:t>
          </a:r>
          <a:r>
            <a:rPr lang="tr-TR" b="1" dirty="0" err="1"/>
            <a:t>pnömotoraks</a:t>
          </a:r>
          <a:r>
            <a:rPr lang="tr-TR" b="1" dirty="0"/>
            <a:t> </a:t>
          </a:r>
          <a:r>
            <a:rPr lang="tr-TR" dirty="0"/>
            <a:t>olarak adlandırılır.</a:t>
          </a:r>
          <a:endParaRPr lang="en-US" dirty="0"/>
        </a:p>
      </dgm:t>
    </dgm:pt>
    <dgm:pt modelId="{A65B3E3E-AC35-444A-98FB-A028D3FC3B39}" type="parTrans" cxnId="{2D7073FC-AD15-47DE-9EB0-2B648BF07A10}">
      <dgm:prSet/>
      <dgm:spPr/>
      <dgm:t>
        <a:bodyPr/>
        <a:lstStyle/>
        <a:p>
          <a:endParaRPr lang="en-US"/>
        </a:p>
      </dgm:t>
    </dgm:pt>
    <dgm:pt modelId="{A77558D3-DC2F-4D80-8DB9-EA526612D00B}" type="sibTrans" cxnId="{2D7073FC-AD15-47DE-9EB0-2B648BF07A10}">
      <dgm:prSet/>
      <dgm:spPr/>
      <dgm:t>
        <a:bodyPr/>
        <a:lstStyle/>
        <a:p>
          <a:endParaRPr lang="en-US"/>
        </a:p>
      </dgm:t>
    </dgm:pt>
    <dgm:pt modelId="{5101AB4A-FB26-40DB-9990-B12531026D8B}" type="pres">
      <dgm:prSet presAssocID="{FCE676CC-F2D9-477C-A85D-389797671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3B6861-5F89-4E3B-812A-052424B61612}" type="pres">
      <dgm:prSet presAssocID="{6D012025-278B-43F8-8117-1BAC7A918BC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DEFC4F-2B13-49C8-98AC-98814AE79F6C}" type="pres">
      <dgm:prSet presAssocID="{8099B426-711C-47FB-B466-33D892422423}" presName="spacer" presStyleCnt="0"/>
      <dgm:spPr/>
    </dgm:pt>
    <dgm:pt modelId="{7FBFA3E6-A618-4C4C-8C96-AACCADA399E0}" type="pres">
      <dgm:prSet presAssocID="{EFB7874B-F8E6-4FF1-9778-E0C0D065B5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384C82-15B8-4B1D-B281-E04E2BA804D8}" type="pres">
      <dgm:prSet presAssocID="{7E7650BC-F652-406D-9DC8-7A76F6B28EB6}" presName="spacer" presStyleCnt="0"/>
      <dgm:spPr/>
    </dgm:pt>
    <dgm:pt modelId="{F9CF8ADE-4EBE-4C84-9071-799E9EE6AEB3}" type="pres">
      <dgm:prSet presAssocID="{829175D0-B13B-4F2B-B875-ABA290F3A9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286B76-F816-4DC8-9D5E-E55EB06D730B}" type="presOf" srcId="{6D012025-278B-43F8-8117-1BAC7A918BC5}" destId="{E33B6861-5F89-4E3B-812A-052424B61612}" srcOrd="0" destOrd="0" presId="urn:microsoft.com/office/officeart/2005/8/layout/vList2"/>
    <dgm:cxn modelId="{C99DDF6A-1296-4931-9169-D539C67EB9B3}" type="presOf" srcId="{829175D0-B13B-4F2B-B875-ABA290F3A955}" destId="{F9CF8ADE-4EBE-4C84-9071-799E9EE6AEB3}" srcOrd="0" destOrd="0" presId="urn:microsoft.com/office/officeart/2005/8/layout/vList2"/>
    <dgm:cxn modelId="{682D3093-6D0D-4CE8-80A5-3A351AAB7F06}" type="presOf" srcId="{EFB7874B-F8E6-4FF1-9778-E0C0D065B50C}" destId="{7FBFA3E6-A618-4C4C-8C96-AACCADA399E0}" srcOrd="0" destOrd="0" presId="urn:microsoft.com/office/officeart/2005/8/layout/vList2"/>
    <dgm:cxn modelId="{2D7073FC-AD15-47DE-9EB0-2B648BF07A10}" srcId="{FCE676CC-F2D9-477C-A85D-389797671E54}" destId="{829175D0-B13B-4F2B-B875-ABA290F3A955}" srcOrd="2" destOrd="0" parTransId="{A65B3E3E-AC35-444A-98FB-A028D3FC3B39}" sibTransId="{A77558D3-DC2F-4D80-8DB9-EA526612D00B}"/>
    <dgm:cxn modelId="{D29B9104-90D4-4BFE-B1AE-2D9D839FD6DF}" srcId="{FCE676CC-F2D9-477C-A85D-389797671E54}" destId="{6D012025-278B-43F8-8117-1BAC7A918BC5}" srcOrd="0" destOrd="0" parTransId="{AC3F23F9-ECCE-4B18-B65D-16575FC7FB26}" sibTransId="{8099B426-711C-47FB-B466-33D892422423}"/>
    <dgm:cxn modelId="{E2FE6662-75C3-4265-8951-3006F21EE671}" type="presOf" srcId="{FCE676CC-F2D9-477C-A85D-389797671E54}" destId="{5101AB4A-FB26-40DB-9990-B12531026D8B}" srcOrd="0" destOrd="0" presId="urn:microsoft.com/office/officeart/2005/8/layout/vList2"/>
    <dgm:cxn modelId="{22910D69-8E9D-4843-B9A4-2897E78F8508}" srcId="{FCE676CC-F2D9-477C-A85D-389797671E54}" destId="{EFB7874B-F8E6-4FF1-9778-E0C0D065B50C}" srcOrd="1" destOrd="0" parTransId="{FCA881D4-7C63-4294-BD89-B43FF8D9D2B9}" sibTransId="{7E7650BC-F652-406D-9DC8-7A76F6B28EB6}"/>
    <dgm:cxn modelId="{C52903F2-E0F4-4974-A9C2-D7DB6F80F714}" type="presParOf" srcId="{5101AB4A-FB26-40DB-9990-B12531026D8B}" destId="{E33B6861-5F89-4E3B-812A-052424B61612}" srcOrd="0" destOrd="0" presId="urn:microsoft.com/office/officeart/2005/8/layout/vList2"/>
    <dgm:cxn modelId="{F0A9FC1F-B454-4945-A69A-1D89AA58D065}" type="presParOf" srcId="{5101AB4A-FB26-40DB-9990-B12531026D8B}" destId="{08DEFC4F-2B13-49C8-98AC-98814AE79F6C}" srcOrd="1" destOrd="0" presId="urn:microsoft.com/office/officeart/2005/8/layout/vList2"/>
    <dgm:cxn modelId="{30097732-D43E-40A8-9FE0-C9A2EF935AAF}" type="presParOf" srcId="{5101AB4A-FB26-40DB-9990-B12531026D8B}" destId="{7FBFA3E6-A618-4C4C-8C96-AACCADA399E0}" srcOrd="2" destOrd="0" presId="urn:microsoft.com/office/officeart/2005/8/layout/vList2"/>
    <dgm:cxn modelId="{7435AC82-C5C4-42A8-ACF0-C83094C58EDE}" type="presParOf" srcId="{5101AB4A-FB26-40DB-9990-B12531026D8B}" destId="{AE384C82-15B8-4B1D-B281-E04E2BA804D8}" srcOrd="3" destOrd="0" presId="urn:microsoft.com/office/officeart/2005/8/layout/vList2"/>
    <dgm:cxn modelId="{128C883D-F491-4751-AB7B-D9ABE07F6F4E}" type="presParOf" srcId="{5101AB4A-FB26-40DB-9990-B12531026D8B}" destId="{F9CF8ADE-4EBE-4C84-9071-799E9EE6AE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9C8B4-F926-47CC-9205-2EBB6082FFB3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FF79F06-347F-4A12-8227-2D5604AC4C38}">
      <dgm:prSet/>
      <dgm:spPr/>
      <dgm:t>
        <a:bodyPr/>
        <a:lstStyle/>
        <a:p>
          <a:r>
            <a:rPr lang="tr-TR"/>
            <a:t>Hastalar genellikle ani başlayan göğüs ağrısı ve dispne yakınmalarıyla başvururlar. </a:t>
          </a:r>
          <a:endParaRPr lang="en-US"/>
        </a:p>
      </dgm:t>
    </dgm:pt>
    <dgm:pt modelId="{9BEEC3BA-71B5-4488-86B5-81D2887D42DD}" type="parTrans" cxnId="{6D853A25-51B1-44EB-8A5F-45B6A741D7A3}">
      <dgm:prSet/>
      <dgm:spPr/>
      <dgm:t>
        <a:bodyPr/>
        <a:lstStyle/>
        <a:p>
          <a:endParaRPr lang="en-US"/>
        </a:p>
      </dgm:t>
    </dgm:pt>
    <dgm:pt modelId="{9580E462-2FC2-4588-A428-1EE755BD69D7}" type="sibTrans" cxnId="{6D853A25-51B1-44EB-8A5F-45B6A741D7A3}">
      <dgm:prSet/>
      <dgm:spPr/>
      <dgm:t>
        <a:bodyPr/>
        <a:lstStyle/>
        <a:p>
          <a:endParaRPr lang="en-US"/>
        </a:p>
      </dgm:t>
    </dgm:pt>
    <dgm:pt modelId="{782F85C0-690C-4CC9-8B19-298A7518B6FD}">
      <dgm:prSet/>
      <dgm:spPr/>
      <dgm:t>
        <a:bodyPr/>
        <a:lstStyle/>
        <a:p>
          <a:r>
            <a:rPr lang="tr-TR"/>
            <a:t>Toraks travması, </a:t>
          </a:r>
          <a:endParaRPr lang="en-US"/>
        </a:p>
      </dgm:t>
    </dgm:pt>
    <dgm:pt modelId="{BD64CB1B-A17A-4CDE-9027-4F285371B6CD}" type="parTrans" cxnId="{6C5D988F-CAFF-4306-95E1-5B16DEB42AE1}">
      <dgm:prSet/>
      <dgm:spPr/>
      <dgm:t>
        <a:bodyPr/>
        <a:lstStyle/>
        <a:p>
          <a:endParaRPr lang="en-US"/>
        </a:p>
      </dgm:t>
    </dgm:pt>
    <dgm:pt modelId="{2D65625A-75B8-42B0-A0A1-7547B832D1DF}" type="sibTrans" cxnId="{6C5D988F-CAFF-4306-95E1-5B16DEB42AE1}">
      <dgm:prSet/>
      <dgm:spPr/>
      <dgm:t>
        <a:bodyPr/>
        <a:lstStyle/>
        <a:p>
          <a:endParaRPr lang="en-US"/>
        </a:p>
      </dgm:t>
    </dgm:pt>
    <dgm:pt modelId="{7E21B93A-DD63-409A-9CD5-3D72EB39BCA4}">
      <dgm:prSet/>
      <dgm:spPr/>
      <dgm:t>
        <a:bodyPr/>
        <a:lstStyle/>
        <a:p>
          <a:r>
            <a:rPr lang="tr-TR"/>
            <a:t>Geçirilmiş pnömotoraks, </a:t>
          </a:r>
          <a:endParaRPr lang="en-US"/>
        </a:p>
      </dgm:t>
    </dgm:pt>
    <dgm:pt modelId="{B46633BB-9301-41D4-818D-84D53A9DF707}" type="parTrans" cxnId="{74A85CE1-7CFF-45CA-A9F1-33ACFC76544F}">
      <dgm:prSet/>
      <dgm:spPr/>
      <dgm:t>
        <a:bodyPr/>
        <a:lstStyle/>
        <a:p>
          <a:endParaRPr lang="en-US"/>
        </a:p>
      </dgm:t>
    </dgm:pt>
    <dgm:pt modelId="{1390794A-DD78-49E4-B2FA-CC7AB091B6F3}" type="sibTrans" cxnId="{74A85CE1-7CFF-45CA-A9F1-33ACFC76544F}">
      <dgm:prSet/>
      <dgm:spPr/>
      <dgm:t>
        <a:bodyPr/>
        <a:lstStyle/>
        <a:p>
          <a:endParaRPr lang="en-US"/>
        </a:p>
      </dgm:t>
    </dgm:pt>
    <dgm:pt modelId="{81A22D3B-ACA3-4C9B-9FB9-C022D35A426A}">
      <dgm:prSet/>
      <dgm:spPr/>
      <dgm:t>
        <a:bodyPr/>
        <a:lstStyle/>
        <a:p>
          <a:r>
            <a:rPr lang="tr-TR"/>
            <a:t>Astım, </a:t>
          </a:r>
          <a:endParaRPr lang="en-US"/>
        </a:p>
      </dgm:t>
    </dgm:pt>
    <dgm:pt modelId="{220F6930-44A0-44FA-8937-0994BB043917}" type="parTrans" cxnId="{95140BFD-A0F6-4F27-8AFC-C58185E7E119}">
      <dgm:prSet/>
      <dgm:spPr/>
      <dgm:t>
        <a:bodyPr/>
        <a:lstStyle/>
        <a:p>
          <a:endParaRPr lang="en-US"/>
        </a:p>
      </dgm:t>
    </dgm:pt>
    <dgm:pt modelId="{D4538BAC-D9B7-4D14-B7F9-90F188FABC28}" type="sibTrans" cxnId="{95140BFD-A0F6-4F27-8AFC-C58185E7E119}">
      <dgm:prSet/>
      <dgm:spPr/>
      <dgm:t>
        <a:bodyPr/>
        <a:lstStyle/>
        <a:p>
          <a:endParaRPr lang="en-US"/>
        </a:p>
      </dgm:t>
    </dgm:pt>
    <dgm:pt modelId="{54D93EA9-C635-4AB5-AA88-DF7D33F559F9}">
      <dgm:prSet/>
      <dgm:spPr/>
      <dgm:t>
        <a:bodyPr/>
        <a:lstStyle/>
        <a:p>
          <a:r>
            <a:rPr lang="tr-TR"/>
            <a:t>Amfizem, </a:t>
          </a:r>
          <a:endParaRPr lang="en-US"/>
        </a:p>
      </dgm:t>
    </dgm:pt>
    <dgm:pt modelId="{AED3067E-70C7-467F-AEB9-1E35167C9CF2}" type="parTrans" cxnId="{4ECA4E9F-261E-4351-B0D4-8C569CFEF019}">
      <dgm:prSet/>
      <dgm:spPr/>
      <dgm:t>
        <a:bodyPr/>
        <a:lstStyle/>
        <a:p>
          <a:endParaRPr lang="en-US"/>
        </a:p>
      </dgm:t>
    </dgm:pt>
    <dgm:pt modelId="{4934B8DA-A1E2-4BAE-86C9-63AC6D6C82B5}" type="sibTrans" cxnId="{4ECA4E9F-261E-4351-B0D4-8C569CFEF019}">
      <dgm:prSet/>
      <dgm:spPr/>
      <dgm:t>
        <a:bodyPr/>
        <a:lstStyle/>
        <a:p>
          <a:endParaRPr lang="en-US"/>
        </a:p>
      </dgm:t>
    </dgm:pt>
    <dgm:pt modelId="{F1FE96CB-F0DD-4E18-B345-7F1A8BAE582A}">
      <dgm:prSet/>
      <dgm:spPr/>
      <dgm:t>
        <a:bodyPr/>
        <a:lstStyle/>
        <a:p>
          <a:r>
            <a:rPr lang="tr-TR"/>
            <a:t>İnterstisyel fibrozis gibi akciğer patolojilerinin bulunması tanıda yardımcıdır.</a:t>
          </a:r>
          <a:endParaRPr lang="en-US"/>
        </a:p>
      </dgm:t>
    </dgm:pt>
    <dgm:pt modelId="{FF21FD32-CD7B-4939-8C6E-F441A46DCE97}" type="parTrans" cxnId="{A220916F-1665-48CF-B490-FEC73D13508F}">
      <dgm:prSet/>
      <dgm:spPr/>
      <dgm:t>
        <a:bodyPr/>
        <a:lstStyle/>
        <a:p>
          <a:endParaRPr lang="en-US"/>
        </a:p>
      </dgm:t>
    </dgm:pt>
    <dgm:pt modelId="{C33EABF8-765A-46A9-96BC-EBA9FA90812F}" type="sibTrans" cxnId="{A220916F-1665-48CF-B490-FEC73D13508F}">
      <dgm:prSet/>
      <dgm:spPr/>
      <dgm:t>
        <a:bodyPr/>
        <a:lstStyle/>
        <a:p>
          <a:endParaRPr lang="en-US"/>
        </a:p>
      </dgm:t>
    </dgm:pt>
    <dgm:pt modelId="{C9E88A2E-3074-4045-B05A-1629CA31E9BE}" type="pres">
      <dgm:prSet presAssocID="{8019C8B4-F926-47CC-9205-2EBB6082FF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189A53-5F74-416C-83D2-C0372E1CFD85}" type="pres">
      <dgm:prSet presAssocID="{DFF79F06-347F-4A12-8227-2D5604AC4C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256198-05B7-4523-983F-0E8127779BAA}" type="pres">
      <dgm:prSet presAssocID="{DFF79F06-347F-4A12-8227-2D5604AC4C38}" presName="spNode" presStyleCnt="0"/>
      <dgm:spPr/>
    </dgm:pt>
    <dgm:pt modelId="{F4AF5463-72AB-4423-9D8D-6CA8323F8FAF}" type="pres">
      <dgm:prSet presAssocID="{9580E462-2FC2-4588-A428-1EE755BD69D7}" presName="sibTrans" presStyleLbl="sibTrans1D1" presStyleIdx="0" presStyleCnt="6"/>
      <dgm:spPr/>
      <dgm:t>
        <a:bodyPr/>
        <a:lstStyle/>
        <a:p>
          <a:endParaRPr lang="tr-TR"/>
        </a:p>
      </dgm:t>
    </dgm:pt>
    <dgm:pt modelId="{2FC89B48-C8B2-414A-A81A-924AFA43290B}" type="pres">
      <dgm:prSet presAssocID="{782F85C0-690C-4CC9-8B19-298A7518B6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BA964-024B-4025-9B03-D477BBFBCEB0}" type="pres">
      <dgm:prSet presAssocID="{782F85C0-690C-4CC9-8B19-298A7518B6FD}" presName="spNode" presStyleCnt="0"/>
      <dgm:spPr/>
    </dgm:pt>
    <dgm:pt modelId="{BF26C215-CEE7-40BA-8805-2D06D3D52C31}" type="pres">
      <dgm:prSet presAssocID="{2D65625A-75B8-42B0-A0A1-7547B832D1DF}" presName="sibTrans" presStyleLbl="sibTrans1D1" presStyleIdx="1" presStyleCnt="6"/>
      <dgm:spPr/>
      <dgm:t>
        <a:bodyPr/>
        <a:lstStyle/>
        <a:p>
          <a:endParaRPr lang="tr-TR"/>
        </a:p>
      </dgm:t>
    </dgm:pt>
    <dgm:pt modelId="{9271F565-76AA-4C12-9C45-7AAC900B5A0A}" type="pres">
      <dgm:prSet presAssocID="{7E21B93A-DD63-409A-9CD5-3D72EB39BC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CF7D3B-5644-4E2B-9776-D1E00D3DD55F}" type="pres">
      <dgm:prSet presAssocID="{7E21B93A-DD63-409A-9CD5-3D72EB39BCA4}" presName="spNode" presStyleCnt="0"/>
      <dgm:spPr/>
    </dgm:pt>
    <dgm:pt modelId="{3CAA34B5-E21F-4696-8E22-BD99D4D95DDB}" type="pres">
      <dgm:prSet presAssocID="{1390794A-DD78-49E4-B2FA-CC7AB091B6F3}" presName="sibTrans" presStyleLbl="sibTrans1D1" presStyleIdx="2" presStyleCnt="6"/>
      <dgm:spPr/>
      <dgm:t>
        <a:bodyPr/>
        <a:lstStyle/>
        <a:p>
          <a:endParaRPr lang="tr-TR"/>
        </a:p>
      </dgm:t>
    </dgm:pt>
    <dgm:pt modelId="{0E70A245-E9C4-4E0E-845B-8AC9314C216F}" type="pres">
      <dgm:prSet presAssocID="{81A22D3B-ACA3-4C9B-9FB9-C022D35A42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328A14-FB7E-4F9E-A51F-B4CDA45D6DE6}" type="pres">
      <dgm:prSet presAssocID="{81A22D3B-ACA3-4C9B-9FB9-C022D35A426A}" presName="spNode" presStyleCnt="0"/>
      <dgm:spPr/>
    </dgm:pt>
    <dgm:pt modelId="{F203ACA5-D642-4EDD-AAB6-212AEBBFE715}" type="pres">
      <dgm:prSet presAssocID="{D4538BAC-D9B7-4D14-B7F9-90F188FABC28}" presName="sibTrans" presStyleLbl="sibTrans1D1" presStyleIdx="3" presStyleCnt="6"/>
      <dgm:spPr/>
      <dgm:t>
        <a:bodyPr/>
        <a:lstStyle/>
        <a:p>
          <a:endParaRPr lang="tr-TR"/>
        </a:p>
      </dgm:t>
    </dgm:pt>
    <dgm:pt modelId="{540EBA2C-3634-416D-8A92-3C7C1D0A85CB}" type="pres">
      <dgm:prSet presAssocID="{54D93EA9-C635-4AB5-AA88-DF7D33F559F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F5A0B4-8795-48E2-8A8D-2C95705185A7}" type="pres">
      <dgm:prSet presAssocID="{54D93EA9-C635-4AB5-AA88-DF7D33F559F9}" presName="spNode" presStyleCnt="0"/>
      <dgm:spPr/>
    </dgm:pt>
    <dgm:pt modelId="{D788819F-2689-4BA9-AA0F-F83896F7DA4C}" type="pres">
      <dgm:prSet presAssocID="{4934B8DA-A1E2-4BAE-86C9-63AC6D6C82B5}" presName="sibTrans" presStyleLbl="sibTrans1D1" presStyleIdx="4" presStyleCnt="6"/>
      <dgm:spPr/>
      <dgm:t>
        <a:bodyPr/>
        <a:lstStyle/>
        <a:p>
          <a:endParaRPr lang="tr-TR"/>
        </a:p>
      </dgm:t>
    </dgm:pt>
    <dgm:pt modelId="{D289FF89-FC0C-4EC9-9954-1EA815CCF98E}" type="pres">
      <dgm:prSet presAssocID="{F1FE96CB-F0DD-4E18-B345-7F1A8BAE582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1BCEA0-C95A-4FF4-907C-1316D896F95F}" type="pres">
      <dgm:prSet presAssocID="{F1FE96CB-F0DD-4E18-B345-7F1A8BAE582A}" presName="spNode" presStyleCnt="0"/>
      <dgm:spPr/>
    </dgm:pt>
    <dgm:pt modelId="{7E9946A8-5E3F-414F-8F67-9C3CD7C27C12}" type="pres">
      <dgm:prSet presAssocID="{C33EABF8-765A-46A9-96BC-EBA9FA90812F}" presName="sibTrans" presStyleLbl="sibTrans1D1" presStyleIdx="5" presStyleCnt="6"/>
      <dgm:spPr/>
      <dgm:t>
        <a:bodyPr/>
        <a:lstStyle/>
        <a:p>
          <a:endParaRPr lang="tr-TR"/>
        </a:p>
      </dgm:t>
    </dgm:pt>
  </dgm:ptLst>
  <dgm:cxnLst>
    <dgm:cxn modelId="{74A85CE1-7CFF-45CA-A9F1-33ACFC76544F}" srcId="{8019C8B4-F926-47CC-9205-2EBB6082FFB3}" destId="{7E21B93A-DD63-409A-9CD5-3D72EB39BCA4}" srcOrd="2" destOrd="0" parTransId="{B46633BB-9301-41D4-818D-84D53A9DF707}" sibTransId="{1390794A-DD78-49E4-B2FA-CC7AB091B6F3}"/>
    <dgm:cxn modelId="{2300FB0A-C5DD-4D3B-B6A9-CE693FB30E8A}" type="presOf" srcId="{2D65625A-75B8-42B0-A0A1-7547B832D1DF}" destId="{BF26C215-CEE7-40BA-8805-2D06D3D52C31}" srcOrd="0" destOrd="0" presId="urn:microsoft.com/office/officeart/2005/8/layout/cycle5"/>
    <dgm:cxn modelId="{140ABA16-2E1B-4802-AA74-7839341CF751}" type="presOf" srcId="{782F85C0-690C-4CC9-8B19-298A7518B6FD}" destId="{2FC89B48-C8B2-414A-A81A-924AFA43290B}" srcOrd="0" destOrd="0" presId="urn:microsoft.com/office/officeart/2005/8/layout/cycle5"/>
    <dgm:cxn modelId="{CB6BB0DA-9369-48E2-835B-CF0D23BD2127}" type="presOf" srcId="{F1FE96CB-F0DD-4E18-B345-7F1A8BAE582A}" destId="{D289FF89-FC0C-4EC9-9954-1EA815CCF98E}" srcOrd="0" destOrd="0" presId="urn:microsoft.com/office/officeart/2005/8/layout/cycle5"/>
    <dgm:cxn modelId="{93628773-8A87-4A89-8158-EA95B1E48328}" type="presOf" srcId="{1390794A-DD78-49E4-B2FA-CC7AB091B6F3}" destId="{3CAA34B5-E21F-4696-8E22-BD99D4D95DDB}" srcOrd="0" destOrd="0" presId="urn:microsoft.com/office/officeart/2005/8/layout/cycle5"/>
    <dgm:cxn modelId="{9D354F5C-8529-44C2-BD58-171438E5D49C}" type="presOf" srcId="{7E21B93A-DD63-409A-9CD5-3D72EB39BCA4}" destId="{9271F565-76AA-4C12-9C45-7AAC900B5A0A}" srcOrd="0" destOrd="0" presId="urn:microsoft.com/office/officeart/2005/8/layout/cycle5"/>
    <dgm:cxn modelId="{6D853A25-51B1-44EB-8A5F-45B6A741D7A3}" srcId="{8019C8B4-F926-47CC-9205-2EBB6082FFB3}" destId="{DFF79F06-347F-4A12-8227-2D5604AC4C38}" srcOrd="0" destOrd="0" parTransId="{9BEEC3BA-71B5-4488-86B5-81D2887D42DD}" sibTransId="{9580E462-2FC2-4588-A428-1EE755BD69D7}"/>
    <dgm:cxn modelId="{4ECA4E9F-261E-4351-B0D4-8C569CFEF019}" srcId="{8019C8B4-F926-47CC-9205-2EBB6082FFB3}" destId="{54D93EA9-C635-4AB5-AA88-DF7D33F559F9}" srcOrd="4" destOrd="0" parTransId="{AED3067E-70C7-467F-AEB9-1E35167C9CF2}" sibTransId="{4934B8DA-A1E2-4BAE-86C9-63AC6D6C82B5}"/>
    <dgm:cxn modelId="{FDD27870-BF87-4168-9A27-8B5B0F794634}" type="presOf" srcId="{4934B8DA-A1E2-4BAE-86C9-63AC6D6C82B5}" destId="{D788819F-2689-4BA9-AA0F-F83896F7DA4C}" srcOrd="0" destOrd="0" presId="urn:microsoft.com/office/officeart/2005/8/layout/cycle5"/>
    <dgm:cxn modelId="{95140BFD-A0F6-4F27-8AFC-C58185E7E119}" srcId="{8019C8B4-F926-47CC-9205-2EBB6082FFB3}" destId="{81A22D3B-ACA3-4C9B-9FB9-C022D35A426A}" srcOrd="3" destOrd="0" parTransId="{220F6930-44A0-44FA-8937-0994BB043917}" sibTransId="{D4538BAC-D9B7-4D14-B7F9-90F188FABC28}"/>
    <dgm:cxn modelId="{36DB0C4C-813B-406A-B859-DC2E840460CC}" type="presOf" srcId="{C33EABF8-765A-46A9-96BC-EBA9FA90812F}" destId="{7E9946A8-5E3F-414F-8F67-9C3CD7C27C12}" srcOrd="0" destOrd="0" presId="urn:microsoft.com/office/officeart/2005/8/layout/cycle5"/>
    <dgm:cxn modelId="{B63ECCB7-435E-4C9E-9486-E4F2F806C754}" type="presOf" srcId="{81A22D3B-ACA3-4C9B-9FB9-C022D35A426A}" destId="{0E70A245-E9C4-4E0E-845B-8AC9314C216F}" srcOrd="0" destOrd="0" presId="urn:microsoft.com/office/officeart/2005/8/layout/cycle5"/>
    <dgm:cxn modelId="{A220916F-1665-48CF-B490-FEC73D13508F}" srcId="{8019C8B4-F926-47CC-9205-2EBB6082FFB3}" destId="{F1FE96CB-F0DD-4E18-B345-7F1A8BAE582A}" srcOrd="5" destOrd="0" parTransId="{FF21FD32-CD7B-4939-8C6E-F441A46DCE97}" sibTransId="{C33EABF8-765A-46A9-96BC-EBA9FA90812F}"/>
    <dgm:cxn modelId="{541ECA7E-495F-452C-BF22-72A68C28CDB0}" type="presOf" srcId="{54D93EA9-C635-4AB5-AA88-DF7D33F559F9}" destId="{540EBA2C-3634-416D-8A92-3C7C1D0A85CB}" srcOrd="0" destOrd="0" presId="urn:microsoft.com/office/officeart/2005/8/layout/cycle5"/>
    <dgm:cxn modelId="{55833320-385A-44B6-802F-927D4F7F2E04}" type="presOf" srcId="{DFF79F06-347F-4A12-8227-2D5604AC4C38}" destId="{37189A53-5F74-416C-83D2-C0372E1CFD85}" srcOrd="0" destOrd="0" presId="urn:microsoft.com/office/officeart/2005/8/layout/cycle5"/>
    <dgm:cxn modelId="{20895553-A55A-4102-B5D9-6367E427043A}" type="presOf" srcId="{9580E462-2FC2-4588-A428-1EE755BD69D7}" destId="{F4AF5463-72AB-4423-9D8D-6CA8323F8FAF}" srcOrd="0" destOrd="0" presId="urn:microsoft.com/office/officeart/2005/8/layout/cycle5"/>
    <dgm:cxn modelId="{6C5D988F-CAFF-4306-95E1-5B16DEB42AE1}" srcId="{8019C8B4-F926-47CC-9205-2EBB6082FFB3}" destId="{782F85C0-690C-4CC9-8B19-298A7518B6FD}" srcOrd="1" destOrd="0" parTransId="{BD64CB1B-A17A-4CDE-9027-4F285371B6CD}" sibTransId="{2D65625A-75B8-42B0-A0A1-7547B832D1DF}"/>
    <dgm:cxn modelId="{98C08716-19A7-49CB-9E0C-AE4FD338D7C2}" type="presOf" srcId="{8019C8B4-F926-47CC-9205-2EBB6082FFB3}" destId="{C9E88A2E-3074-4045-B05A-1629CA31E9BE}" srcOrd="0" destOrd="0" presId="urn:microsoft.com/office/officeart/2005/8/layout/cycle5"/>
    <dgm:cxn modelId="{F5C7DE0E-6A72-4A84-9F89-465B4F535A1A}" type="presOf" srcId="{D4538BAC-D9B7-4D14-B7F9-90F188FABC28}" destId="{F203ACA5-D642-4EDD-AAB6-212AEBBFE715}" srcOrd="0" destOrd="0" presId="urn:microsoft.com/office/officeart/2005/8/layout/cycle5"/>
    <dgm:cxn modelId="{CDA323FF-C1BE-45AB-9AC5-EEE301EB2417}" type="presParOf" srcId="{C9E88A2E-3074-4045-B05A-1629CA31E9BE}" destId="{37189A53-5F74-416C-83D2-C0372E1CFD85}" srcOrd="0" destOrd="0" presId="urn:microsoft.com/office/officeart/2005/8/layout/cycle5"/>
    <dgm:cxn modelId="{4A611884-F8AD-44D8-B8AB-F56CBEF8CD80}" type="presParOf" srcId="{C9E88A2E-3074-4045-B05A-1629CA31E9BE}" destId="{36256198-05B7-4523-983F-0E8127779BAA}" srcOrd="1" destOrd="0" presId="urn:microsoft.com/office/officeart/2005/8/layout/cycle5"/>
    <dgm:cxn modelId="{74DAB8ED-0219-4F22-AF7C-7DCC5E2A5B69}" type="presParOf" srcId="{C9E88A2E-3074-4045-B05A-1629CA31E9BE}" destId="{F4AF5463-72AB-4423-9D8D-6CA8323F8FAF}" srcOrd="2" destOrd="0" presId="urn:microsoft.com/office/officeart/2005/8/layout/cycle5"/>
    <dgm:cxn modelId="{B5C44CF7-ACED-4161-9A6D-D1A6CD236157}" type="presParOf" srcId="{C9E88A2E-3074-4045-B05A-1629CA31E9BE}" destId="{2FC89B48-C8B2-414A-A81A-924AFA43290B}" srcOrd="3" destOrd="0" presId="urn:microsoft.com/office/officeart/2005/8/layout/cycle5"/>
    <dgm:cxn modelId="{86203EDD-1C1A-46BD-9881-39C2C6F70A21}" type="presParOf" srcId="{C9E88A2E-3074-4045-B05A-1629CA31E9BE}" destId="{BE7BA964-024B-4025-9B03-D477BBFBCEB0}" srcOrd="4" destOrd="0" presId="urn:microsoft.com/office/officeart/2005/8/layout/cycle5"/>
    <dgm:cxn modelId="{4FFD0D7A-FC4D-4E0D-8B23-2A75016B262B}" type="presParOf" srcId="{C9E88A2E-3074-4045-B05A-1629CA31E9BE}" destId="{BF26C215-CEE7-40BA-8805-2D06D3D52C31}" srcOrd="5" destOrd="0" presId="urn:microsoft.com/office/officeart/2005/8/layout/cycle5"/>
    <dgm:cxn modelId="{89050049-DE91-468A-B766-3D96D6A8177B}" type="presParOf" srcId="{C9E88A2E-3074-4045-B05A-1629CA31E9BE}" destId="{9271F565-76AA-4C12-9C45-7AAC900B5A0A}" srcOrd="6" destOrd="0" presId="urn:microsoft.com/office/officeart/2005/8/layout/cycle5"/>
    <dgm:cxn modelId="{CD9999EF-5D60-48AC-B850-E0F2114898F8}" type="presParOf" srcId="{C9E88A2E-3074-4045-B05A-1629CA31E9BE}" destId="{F3CF7D3B-5644-4E2B-9776-D1E00D3DD55F}" srcOrd="7" destOrd="0" presId="urn:microsoft.com/office/officeart/2005/8/layout/cycle5"/>
    <dgm:cxn modelId="{7F6ABB9B-E790-45AD-961B-BC5D14A08DC5}" type="presParOf" srcId="{C9E88A2E-3074-4045-B05A-1629CA31E9BE}" destId="{3CAA34B5-E21F-4696-8E22-BD99D4D95DDB}" srcOrd="8" destOrd="0" presId="urn:microsoft.com/office/officeart/2005/8/layout/cycle5"/>
    <dgm:cxn modelId="{9AC276EA-B122-43DB-8E51-D29AA417B475}" type="presParOf" srcId="{C9E88A2E-3074-4045-B05A-1629CA31E9BE}" destId="{0E70A245-E9C4-4E0E-845B-8AC9314C216F}" srcOrd="9" destOrd="0" presId="urn:microsoft.com/office/officeart/2005/8/layout/cycle5"/>
    <dgm:cxn modelId="{7CD3E974-5128-4B6B-8100-948D17D1FD1A}" type="presParOf" srcId="{C9E88A2E-3074-4045-B05A-1629CA31E9BE}" destId="{B4328A14-FB7E-4F9E-A51F-B4CDA45D6DE6}" srcOrd="10" destOrd="0" presId="urn:microsoft.com/office/officeart/2005/8/layout/cycle5"/>
    <dgm:cxn modelId="{7D111FFD-B70B-4A6D-BA0C-4054F0B87090}" type="presParOf" srcId="{C9E88A2E-3074-4045-B05A-1629CA31E9BE}" destId="{F203ACA5-D642-4EDD-AAB6-212AEBBFE715}" srcOrd="11" destOrd="0" presId="urn:microsoft.com/office/officeart/2005/8/layout/cycle5"/>
    <dgm:cxn modelId="{62E39824-E5EB-4302-96F6-E9489B30FEBA}" type="presParOf" srcId="{C9E88A2E-3074-4045-B05A-1629CA31E9BE}" destId="{540EBA2C-3634-416D-8A92-3C7C1D0A85CB}" srcOrd="12" destOrd="0" presId="urn:microsoft.com/office/officeart/2005/8/layout/cycle5"/>
    <dgm:cxn modelId="{E0B570F7-E4FC-4B5A-9B18-12F2D75F886E}" type="presParOf" srcId="{C9E88A2E-3074-4045-B05A-1629CA31E9BE}" destId="{E5F5A0B4-8795-48E2-8A8D-2C95705185A7}" srcOrd="13" destOrd="0" presId="urn:microsoft.com/office/officeart/2005/8/layout/cycle5"/>
    <dgm:cxn modelId="{AA1891FC-3BEF-4BF8-B098-C888EA201D27}" type="presParOf" srcId="{C9E88A2E-3074-4045-B05A-1629CA31E9BE}" destId="{D788819F-2689-4BA9-AA0F-F83896F7DA4C}" srcOrd="14" destOrd="0" presId="urn:microsoft.com/office/officeart/2005/8/layout/cycle5"/>
    <dgm:cxn modelId="{0D23D542-AA50-430C-88D3-5E99D06E8B4D}" type="presParOf" srcId="{C9E88A2E-3074-4045-B05A-1629CA31E9BE}" destId="{D289FF89-FC0C-4EC9-9954-1EA815CCF98E}" srcOrd="15" destOrd="0" presId="urn:microsoft.com/office/officeart/2005/8/layout/cycle5"/>
    <dgm:cxn modelId="{A273F6E3-0FB4-4BBD-925D-A4CC7A7A00D0}" type="presParOf" srcId="{C9E88A2E-3074-4045-B05A-1629CA31E9BE}" destId="{AA1BCEA0-C95A-4FF4-907C-1316D896F95F}" srcOrd="16" destOrd="0" presId="urn:microsoft.com/office/officeart/2005/8/layout/cycle5"/>
    <dgm:cxn modelId="{29C54498-0C27-467C-882F-DB5F341B44E1}" type="presParOf" srcId="{C9E88A2E-3074-4045-B05A-1629CA31E9BE}" destId="{7E9946A8-5E3F-414F-8F67-9C3CD7C27C1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93C2D-DA71-454C-BBD7-710B26802E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9A54DED-53B6-4908-8D99-BFF664EE2133}">
      <dgm:prSet/>
      <dgm:spPr/>
      <dgm:t>
        <a:bodyPr/>
        <a:lstStyle/>
        <a:p>
          <a:r>
            <a:rPr lang="tr-TR"/>
            <a:t>Perküsyonda hiperrezonans,</a:t>
          </a:r>
          <a:endParaRPr lang="en-US"/>
        </a:p>
      </dgm:t>
    </dgm:pt>
    <dgm:pt modelId="{E063266C-B36E-405F-BAB6-2F8A20A3E55D}" type="parTrans" cxnId="{F2EB8C3F-32F4-40AA-BCCB-4E39502D6284}">
      <dgm:prSet/>
      <dgm:spPr/>
      <dgm:t>
        <a:bodyPr/>
        <a:lstStyle/>
        <a:p>
          <a:endParaRPr lang="en-US"/>
        </a:p>
      </dgm:t>
    </dgm:pt>
    <dgm:pt modelId="{AB71F213-8B17-47AF-9E5A-20407803DBEB}" type="sibTrans" cxnId="{F2EB8C3F-32F4-40AA-BCCB-4E39502D6284}">
      <dgm:prSet/>
      <dgm:spPr/>
      <dgm:t>
        <a:bodyPr/>
        <a:lstStyle/>
        <a:p>
          <a:endParaRPr lang="en-US"/>
        </a:p>
      </dgm:t>
    </dgm:pt>
    <dgm:pt modelId="{8327BB22-A5BD-4470-BC73-8FB035B4158B}">
      <dgm:prSet/>
      <dgm:spPr/>
      <dgm:t>
        <a:bodyPr/>
        <a:lstStyle/>
        <a:p>
          <a:r>
            <a:rPr lang="tr-TR"/>
            <a:t>Kalp seslerinde zayıflama, </a:t>
          </a:r>
          <a:endParaRPr lang="en-US"/>
        </a:p>
      </dgm:t>
    </dgm:pt>
    <dgm:pt modelId="{60224C05-AEA9-41D1-9CF4-5CE70A581448}" type="parTrans" cxnId="{47EEEA1E-C85A-4309-BE76-F2D8357052F1}">
      <dgm:prSet/>
      <dgm:spPr/>
      <dgm:t>
        <a:bodyPr/>
        <a:lstStyle/>
        <a:p>
          <a:endParaRPr lang="en-US"/>
        </a:p>
      </dgm:t>
    </dgm:pt>
    <dgm:pt modelId="{5A1E0D63-4A39-403C-BEC5-15032EEE6284}" type="sibTrans" cxnId="{47EEEA1E-C85A-4309-BE76-F2D8357052F1}">
      <dgm:prSet/>
      <dgm:spPr/>
      <dgm:t>
        <a:bodyPr/>
        <a:lstStyle/>
        <a:p>
          <a:endParaRPr lang="en-US"/>
        </a:p>
      </dgm:t>
    </dgm:pt>
    <dgm:pt modelId="{FDA4229B-5A01-4451-8EDA-CA586CF5657F}">
      <dgm:prSet/>
      <dgm:spPr/>
      <dgm:t>
        <a:bodyPr/>
        <a:lstStyle/>
        <a:p>
          <a:r>
            <a:rPr lang="tr-TR"/>
            <a:t>Solunum seslerinde azalma,gibi fizik inceleme bulguları özellikle küçük ya da orta derece pnömotoraksta saptanamayabilir. </a:t>
          </a:r>
          <a:endParaRPr lang="en-US"/>
        </a:p>
      </dgm:t>
    </dgm:pt>
    <dgm:pt modelId="{B35054C2-E2FC-4FDE-852A-608CA2348A7D}" type="parTrans" cxnId="{AFA1550D-2F32-4E18-B584-89B60FBCBDBE}">
      <dgm:prSet/>
      <dgm:spPr/>
      <dgm:t>
        <a:bodyPr/>
        <a:lstStyle/>
        <a:p>
          <a:endParaRPr lang="en-US"/>
        </a:p>
      </dgm:t>
    </dgm:pt>
    <dgm:pt modelId="{B59105FB-847F-46B3-B678-C3BC589EBE39}" type="sibTrans" cxnId="{AFA1550D-2F32-4E18-B584-89B60FBCBDBE}">
      <dgm:prSet/>
      <dgm:spPr/>
      <dgm:t>
        <a:bodyPr/>
        <a:lstStyle/>
        <a:p>
          <a:endParaRPr lang="en-US"/>
        </a:p>
      </dgm:t>
    </dgm:pt>
    <dgm:pt modelId="{09AF4560-4D36-40AF-A8DD-510F56DC855E}">
      <dgm:prSet/>
      <dgm:spPr/>
      <dgm:t>
        <a:bodyPr/>
        <a:lstStyle/>
        <a:p>
          <a:r>
            <a:rPr lang="tr-TR"/>
            <a:t>Tansiyon pnömotoraksta bu bulgulara ek olarak siyanoz görülebilir.</a:t>
          </a:r>
          <a:endParaRPr lang="en-US"/>
        </a:p>
      </dgm:t>
    </dgm:pt>
    <dgm:pt modelId="{E518A190-6F42-4863-B005-BA9FBD247858}" type="parTrans" cxnId="{0E4710E4-C529-4FD6-8BD7-9D9E372B2DE0}">
      <dgm:prSet/>
      <dgm:spPr/>
      <dgm:t>
        <a:bodyPr/>
        <a:lstStyle/>
        <a:p>
          <a:endParaRPr lang="en-US"/>
        </a:p>
      </dgm:t>
    </dgm:pt>
    <dgm:pt modelId="{A9DA3E95-02B1-467F-80A1-6CAEB80C0D45}" type="sibTrans" cxnId="{0E4710E4-C529-4FD6-8BD7-9D9E372B2DE0}">
      <dgm:prSet/>
      <dgm:spPr/>
      <dgm:t>
        <a:bodyPr/>
        <a:lstStyle/>
        <a:p>
          <a:endParaRPr lang="en-US"/>
        </a:p>
      </dgm:t>
    </dgm:pt>
    <dgm:pt modelId="{A5816D31-D3DA-4D78-A345-4802AA6AF794}" type="pres">
      <dgm:prSet presAssocID="{49593C2D-DA71-454C-BBD7-710B26802E1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37D8DB-7304-4B5C-80B4-003FBBF317CB}" type="pres">
      <dgm:prSet presAssocID="{59A54DED-53B6-4908-8D99-BFF664EE2133}" presName="compNode" presStyleCnt="0"/>
      <dgm:spPr/>
    </dgm:pt>
    <dgm:pt modelId="{E0686073-3096-4500-9C0B-299E0092FF44}" type="pres">
      <dgm:prSet presAssocID="{59A54DED-53B6-4908-8D99-BFF664EE2133}" presName="bgRect" presStyleLbl="bgShp" presStyleIdx="0" presStyleCnt="4"/>
      <dgm:spPr/>
    </dgm:pt>
    <dgm:pt modelId="{DCBF385F-24E3-4F12-B798-11F113E7BE54}" type="pres">
      <dgm:prSet presAssocID="{59A54DED-53B6-4908-8D99-BFF664EE213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9A156625-F7EB-4A92-9A99-209D66265A26}" type="pres">
      <dgm:prSet presAssocID="{59A54DED-53B6-4908-8D99-BFF664EE2133}" presName="spaceRect" presStyleCnt="0"/>
      <dgm:spPr/>
    </dgm:pt>
    <dgm:pt modelId="{AA615192-6A7D-4204-B8D5-D02A2B07F84A}" type="pres">
      <dgm:prSet presAssocID="{59A54DED-53B6-4908-8D99-BFF664EE2133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3B74E12-67E0-472A-B877-65D167DCA478}" type="pres">
      <dgm:prSet presAssocID="{AB71F213-8B17-47AF-9E5A-20407803DBEB}" presName="sibTrans" presStyleCnt="0"/>
      <dgm:spPr/>
    </dgm:pt>
    <dgm:pt modelId="{9AE5B87A-89AD-4DA8-A38C-B837F34DF4C1}" type="pres">
      <dgm:prSet presAssocID="{8327BB22-A5BD-4470-BC73-8FB035B4158B}" presName="compNode" presStyleCnt="0"/>
      <dgm:spPr/>
    </dgm:pt>
    <dgm:pt modelId="{9D208299-799F-4852-B56B-28A94DF91376}" type="pres">
      <dgm:prSet presAssocID="{8327BB22-A5BD-4470-BC73-8FB035B4158B}" presName="bgRect" presStyleLbl="bgShp" presStyleIdx="1" presStyleCnt="4"/>
      <dgm:spPr/>
    </dgm:pt>
    <dgm:pt modelId="{44E67D72-544F-4958-9CE5-35B1672802E7}" type="pres">
      <dgm:prSet presAssocID="{8327BB22-A5BD-4470-BC73-8FB035B4158B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E5CAC6AD-23FE-47DE-A2A2-EEAC36C380EA}" type="pres">
      <dgm:prSet presAssocID="{8327BB22-A5BD-4470-BC73-8FB035B4158B}" presName="spaceRect" presStyleCnt="0"/>
      <dgm:spPr/>
    </dgm:pt>
    <dgm:pt modelId="{15473AA6-848D-4BF2-BB9E-84FECA0B9CEA}" type="pres">
      <dgm:prSet presAssocID="{8327BB22-A5BD-4470-BC73-8FB035B4158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C29E098-A984-42B7-A0F7-850A2C8107E4}" type="pres">
      <dgm:prSet presAssocID="{5A1E0D63-4A39-403C-BEC5-15032EEE6284}" presName="sibTrans" presStyleCnt="0"/>
      <dgm:spPr/>
    </dgm:pt>
    <dgm:pt modelId="{66453D52-E8E1-41BB-8051-571E49BED598}" type="pres">
      <dgm:prSet presAssocID="{FDA4229B-5A01-4451-8EDA-CA586CF5657F}" presName="compNode" presStyleCnt="0"/>
      <dgm:spPr/>
    </dgm:pt>
    <dgm:pt modelId="{BC6DB284-01F8-462C-835B-55C6B592BFEF}" type="pres">
      <dgm:prSet presAssocID="{FDA4229B-5A01-4451-8EDA-CA586CF5657F}" presName="bgRect" presStyleLbl="bgShp" presStyleIdx="2" presStyleCnt="4"/>
      <dgm:spPr/>
    </dgm:pt>
    <dgm:pt modelId="{CB5CE3A8-1C69-4CDC-A71A-35D4F937443C}" type="pres">
      <dgm:prSet presAssocID="{FDA4229B-5A01-4451-8EDA-CA586CF5657F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9A8617F-8368-4B06-B857-482C3064E0A0}" type="pres">
      <dgm:prSet presAssocID="{FDA4229B-5A01-4451-8EDA-CA586CF5657F}" presName="spaceRect" presStyleCnt="0"/>
      <dgm:spPr/>
    </dgm:pt>
    <dgm:pt modelId="{1F890DF2-DEDA-4C20-828C-E4A9B869B23F}" type="pres">
      <dgm:prSet presAssocID="{FDA4229B-5A01-4451-8EDA-CA586CF5657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03DD8F1-3D54-4286-84A8-CB2CF8D84183}" type="pres">
      <dgm:prSet presAssocID="{B59105FB-847F-46B3-B678-C3BC589EBE39}" presName="sibTrans" presStyleCnt="0"/>
      <dgm:spPr/>
    </dgm:pt>
    <dgm:pt modelId="{DACAFB1E-85AD-4F7A-B9F2-299D112F23B6}" type="pres">
      <dgm:prSet presAssocID="{09AF4560-4D36-40AF-A8DD-510F56DC855E}" presName="compNode" presStyleCnt="0"/>
      <dgm:spPr/>
    </dgm:pt>
    <dgm:pt modelId="{A65F0D82-D2E9-4AD6-ACA3-5673686C182C}" type="pres">
      <dgm:prSet presAssocID="{09AF4560-4D36-40AF-A8DD-510F56DC855E}" presName="bgRect" presStyleLbl="bgShp" presStyleIdx="3" presStyleCnt="4"/>
      <dgm:spPr/>
    </dgm:pt>
    <dgm:pt modelId="{F7040176-F117-47F9-A1D6-6B0F522ECBC8}" type="pres">
      <dgm:prSet presAssocID="{09AF4560-4D36-40AF-A8DD-510F56DC855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fatası"/>
        </a:ext>
      </dgm:extLst>
    </dgm:pt>
    <dgm:pt modelId="{A7899BD0-CEC7-4791-98FA-42C6AABC1EE1}" type="pres">
      <dgm:prSet presAssocID="{09AF4560-4D36-40AF-A8DD-510F56DC855E}" presName="spaceRect" presStyleCnt="0"/>
      <dgm:spPr/>
    </dgm:pt>
    <dgm:pt modelId="{06B41C64-9DD2-4473-9F43-94AD4D48FA1B}" type="pres">
      <dgm:prSet presAssocID="{09AF4560-4D36-40AF-A8DD-510F56DC855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1C0732AC-76D3-4C98-822B-FC4A2838E5D9}" type="presOf" srcId="{09AF4560-4D36-40AF-A8DD-510F56DC855E}" destId="{06B41C64-9DD2-4473-9F43-94AD4D48FA1B}" srcOrd="0" destOrd="0" presId="urn:microsoft.com/office/officeart/2018/2/layout/IconVerticalSolidList"/>
    <dgm:cxn modelId="{E083F76D-3F7F-40D1-825C-DD193F7B8723}" type="presOf" srcId="{49593C2D-DA71-454C-BBD7-710B26802E14}" destId="{A5816D31-D3DA-4D78-A345-4802AA6AF794}" srcOrd="0" destOrd="0" presId="urn:microsoft.com/office/officeart/2018/2/layout/IconVerticalSolidList"/>
    <dgm:cxn modelId="{0E4710E4-C529-4FD6-8BD7-9D9E372B2DE0}" srcId="{49593C2D-DA71-454C-BBD7-710B26802E14}" destId="{09AF4560-4D36-40AF-A8DD-510F56DC855E}" srcOrd="3" destOrd="0" parTransId="{E518A190-6F42-4863-B005-BA9FBD247858}" sibTransId="{A9DA3E95-02B1-467F-80A1-6CAEB80C0D45}"/>
    <dgm:cxn modelId="{600FCC48-53AE-4084-B10E-3584DB3A9DEE}" type="presOf" srcId="{FDA4229B-5A01-4451-8EDA-CA586CF5657F}" destId="{1F890DF2-DEDA-4C20-828C-E4A9B869B23F}" srcOrd="0" destOrd="0" presId="urn:microsoft.com/office/officeart/2018/2/layout/IconVerticalSolidList"/>
    <dgm:cxn modelId="{47EEEA1E-C85A-4309-BE76-F2D8357052F1}" srcId="{49593C2D-DA71-454C-BBD7-710B26802E14}" destId="{8327BB22-A5BD-4470-BC73-8FB035B4158B}" srcOrd="1" destOrd="0" parTransId="{60224C05-AEA9-41D1-9CF4-5CE70A581448}" sibTransId="{5A1E0D63-4A39-403C-BEC5-15032EEE6284}"/>
    <dgm:cxn modelId="{AFA1550D-2F32-4E18-B584-89B60FBCBDBE}" srcId="{49593C2D-DA71-454C-BBD7-710B26802E14}" destId="{FDA4229B-5A01-4451-8EDA-CA586CF5657F}" srcOrd="2" destOrd="0" parTransId="{B35054C2-E2FC-4FDE-852A-608CA2348A7D}" sibTransId="{B59105FB-847F-46B3-B678-C3BC589EBE39}"/>
    <dgm:cxn modelId="{41827F48-46A8-4D35-BEA8-849F6FC97775}" type="presOf" srcId="{59A54DED-53B6-4908-8D99-BFF664EE2133}" destId="{AA615192-6A7D-4204-B8D5-D02A2B07F84A}" srcOrd="0" destOrd="0" presId="urn:microsoft.com/office/officeart/2018/2/layout/IconVerticalSolidList"/>
    <dgm:cxn modelId="{F2EB8C3F-32F4-40AA-BCCB-4E39502D6284}" srcId="{49593C2D-DA71-454C-BBD7-710B26802E14}" destId="{59A54DED-53B6-4908-8D99-BFF664EE2133}" srcOrd="0" destOrd="0" parTransId="{E063266C-B36E-405F-BAB6-2F8A20A3E55D}" sibTransId="{AB71F213-8B17-47AF-9E5A-20407803DBEB}"/>
    <dgm:cxn modelId="{6A345244-15CE-4CB8-958F-D44482252886}" type="presOf" srcId="{8327BB22-A5BD-4470-BC73-8FB035B4158B}" destId="{15473AA6-848D-4BF2-BB9E-84FECA0B9CEA}" srcOrd="0" destOrd="0" presId="urn:microsoft.com/office/officeart/2018/2/layout/IconVerticalSolidList"/>
    <dgm:cxn modelId="{4E3C6E27-0B02-4E54-828F-1CE42D6A0D8A}" type="presParOf" srcId="{A5816D31-D3DA-4D78-A345-4802AA6AF794}" destId="{1437D8DB-7304-4B5C-80B4-003FBBF317CB}" srcOrd="0" destOrd="0" presId="urn:microsoft.com/office/officeart/2018/2/layout/IconVerticalSolidList"/>
    <dgm:cxn modelId="{EC381FFD-8BE9-4B17-9B89-DBC270E160DF}" type="presParOf" srcId="{1437D8DB-7304-4B5C-80B4-003FBBF317CB}" destId="{E0686073-3096-4500-9C0B-299E0092FF44}" srcOrd="0" destOrd="0" presId="urn:microsoft.com/office/officeart/2018/2/layout/IconVerticalSolidList"/>
    <dgm:cxn modelId="{28CDBF07-758E-440D-906C-348046C9E94E}" type="presParOf" srcId="{1437D8DB-7304-4B5C-80B4-003FBBF317CB}" destId="{DCBF385F-24E3-4F12-B798-11F113E7BE54}" srcOrd="1" destOrd="0" presId="urn:microsoft.com/office/officeart/2018/2/layout/IconVerticalSolidList"/>
    <dgm:cxn modelId="{34B644CC-C6BC-4C30-B08E-837F70D514C8}" type="presParOf" srcId="{1437D8DB-7304-4B5C-80B4-003FBBF317CB}" destId="{9A156625-F7EB-4A92-9A99-209D66265A26}" srcOrd="2" destOrd="0" presId="urn:microsoft.com/office/officeart/2018/2/layout/IconVerticalSolidList"/>
    <dgm:cxn modelId="{E6322540-035C-4CAE-BCD4-B7C31EE102D7}" type="presParOf" srcId="{1437D8DB-7304-4B5C-80B4-003FBBF317CB}" destId="{AA615192-6A7D-4204-B8D5-D02A2B07F84A}" srcOrd="3" destOrd="0" presId="urn:microsoft.com/office/officeart/2018/2/layout/IconVerticalSolidList"/>
    <dgm:cxn modelId="{24D49812-55B5-4C07-A9D2-B9BC667BDEDA}" type="presParOf" srcId="{A5816D31-D3DA-4D78-A345-4802AA6AF794}" destId="{43B74E12-67E0-472A-B877-65D167DCA478}" srcOrd="1" destOrd="0" presId="urn:microsoft.com/office/officeart/2018/2/layout/IconVerticalSolidList"/>
    <dgm:cxn modelId="{2CE27A90-E4B7-4A38-8425-4E69F51F7824}" type="presParOf" srcId="{A5816D31-D3DA-4D78-A345-4802AA6AF794}" destId="{9AE5B87A-89AD-4DA8-A38C-B837F34DF4C1}" srcOrd="2" destOrd="0" presId="urn:microsoft.com/office/officeart/2018/2/layout/IconVerticalSolidList"/>
    <dgm:cxn modelId="{6C89C624-666B-4B42-A4CE-24D91EC70897}" type="presParOf" srcId="{9AE5B87A-89AD-4DA8-A38C-B837F34DF4C1}" destId="{9D208299-799F-4852-B56B-28A94DF91376}" srcOrd="0" destOrd="0" presId="urn:microsoft.com/office/officeart/2018/2/layout/IconVerticalSolidList"/>
    <dgm:cxn modelId="{4E634F44-322C-4C2F-B11A-E651290E71BD}" type="presParOf" srcId="{9AE5B87A-89AD-4DA8-A38C-B837F34DF4C1}" destId="{44E67D72-544F-4958-9CE5-35B1672802E7}" srcOrd="1" destOrd="0" presId="urn:microsoft.com/office/officeart/2018/2/layout/IconVerticalSolidList"/>
    <dgm:cxn modelId="{157F596A-69F9-4743-9A8F-E68591A6BFB6}" type="presParOf" srcId="{9AE5B87A-89AD-4DA8-A38C-B837F34DF4C1}" destId="{E5CAC6AD-23FE-47DE-A2A2-EEAC36C380EA}" srcOrd="2" destOrd="0" presId="urn:microsoft.com/office/officeart/2018/2/layout/IconVerticalSolidList"/>
    <dgm:cxn modelId="{4878C00A-3803-4753-B156-9BECF477A622}" type="presParOf" srcId="{9AE5B87A-89AD-4DA8-A38C-B837F34DF4C1}" destId="{15473AA6-848D-4BF2-BB9E-84FECA0B9CEA}" srcOrd="3" destOrd="0" presId="urn:microsoft.com/office/officeart/2018/2/layout/IconVerticalSolidList"/>
    <dgm:cxn modelId="{B126E56F-FAE6-4027-91C8-81C7C9F51310}" type="presParOf" srcId="{A5816D31-D3DA-4D78-A345-4802AA6AF794}" destId="{DC29E098-A984-42B7-A0F7-850A2C8107E4}" srcOrd="3" destOrd="0" presId="urn:microsoft.com/office/officeart/2018/2/layout/IconVerticalSolidList"/>
    <dgm:cxn modelId="{33AC0E51-AE88-43BB-A179-B6A9655F31B6}" type="presParOf" srcId="{A5816D31-D3DA-4D78-A345-4802AA6AF794}" destId="{66453D52-E8E1-41BB-8051-571E49BED598}" srcOrd="4" destOrd="0" presId="urn:microsoft.com/office/officeart/2018/2/layout/IconVerticalSolidList"/>
    <dgm:cxn modelId="{D19DBF56-F5C1-43A9-A415-9FA04352C7E4}" type="presParOf" srcId="{66453D52-E8E1-41BB-8051-571E49BED598}" destId="{BC6DB284-01F8-462C-835B-55C6B592BFEF}" srcOrd="0" destOrd="0" presId="urn:microsoft.com/office/officeart/2018/2/layout/IconVerticalSolidList"/>
    <dgm:cxn modelId="{1B0554AC-DFB7-457C-8324-1DA1030EB0CE}" type="presParOf" srcId="{66453D52-E8E1-41BB-8051-571E49BED598}" destId="{CB5CE3A8-1C69-4CDC-A71A-35D4F937443C}" srcOrd="1" destOrd="0" presId="urn:microsoft.com/office/officeart/2018/2/layout/IconVerticalSolidList"/>
    <dgm:cxn modelId="{ED331D46-C66E-4580-B80E-E3B45543F1FE}" type="presParOf" srcId="{66453D52-E8E1-41BB-8051-571E49BED598}" destId="{39A8617F-8368-4B06-B857-482C3064E0A0}" srcOrd="2" destOrd="0" presId="urn:microsoft.com/office/officeart/2018/2/layout/IconVerticalSolidList"/>
    <dgm:cxn modelId="{2D4AC49E-48B9-4F1E-9B16-1EB992A856B8}" type="presParOf" srcId="{66453D52-E8E1-41BB-8051-571E49BED598}" destId="{1F890DF2-DEDA-4C20-828C-E4A9B869B23F}" srcOrd="3" destOrd="0" presId="urn:microsoft.com/office/officeart/2018/2/layout/IconVerticalSolidList"/>
    <dgm:cxn modelId="{FDFF10A4-F444-40BB-BD74-2049018147AC}" type="presParOf" srcId="{A5816D31-D3DA-4D78-A345-4802AA6AF794}" destId="{103DD8F1-3D54-4286-84A8-CB2CF8D84183}" srcOrd="5" destOrd="0" presId="urn:microsoft.com/office/officeart/2018/2/layout/IconVerticalSolidList"/>
    <dgm:cxn modelId="{91FD6FE3-3841-43BE-A653-CA2E2B41E023}" type="presParOf" srcId="{A5816D31-D3DA-4D78-A345-4802AA6AF794}" destId="{DACAFB1E-85AD-4F7A-B9F2-299D112F23B6}" srcOrd="6" destOrd="0" presId="urn:microsoft.com/office/officeart/2018/2/layout/IconVerticalSolidList"/>
    <dgm:cxn modelId="{55B18553-0C16-4EFB-8B62-DC2636DF4575}" type="presParOf" srcId="{DACAFB1E-85AD-4F7A-B9F2-299D112F23B6}" destId="{A65F0D82-D2E9-4AD6-ACA3-5673686C182C}" srcOrd="0" destOrd="0" presId="urn:microsoft.com/office/officeart/2018/2/layout/IconVerticalSolidList"/>
    <dgm:cxn modelId="{2CF852CE-E3FC-4BCA-85B9-FAA140CB0D46}" type="presParOf" srcId="{DACAFB1E-85AD-4F7A-B9F2-299D112F23B6}" destId="{F7040176-F117-47F9-A1D6-6B0F522ECBC8}" srcOrd="1" destOrd="0" presId="urn:microsoft.com/office/officeart/2018/2/layout/IconVerticalSolidList"/>
    <dgm:cxn modelId="{E2982764-870F-481D-8C02-06A874FC62C7}" type="presParOf" srcId="{DACAFB1E-85AD-4F7A-B9F2-299D112F23B6}" destId="{A7899BD0-CEC7-4791-98FA-42C6AABC1EE1}" srcOrd="2" destOrd="0" presId="urn:microsoft.com/office/officeart/2018/2/layout/IconVerticalSolidList"/>
    <dgm:cxn modelId="{168BF755-8E1C-4235-8872-093FAF7E4B97}" type="presParOf" srcId="{DACAFB1E-85AD-4F7A-B9F2-299D112F23B6}" destId="{06B41C64-9DD2-4473-9F43-94AD4D48FA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CDFFF-8806-4972-8AD7-09FB6AB2615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74DA63-1DD8-4DC7-A995-0D796040FD62}">
      <dgm:prSet/>
      <dgm:spPr/>
      <dgm:t>
        <a:bodyPr/>
        <a:lstStyle/>
        <a:p>
          <a:r>
            <a:rPr lang="tr-TR"/>
            <a:t>İnterkostal aralıklarda genişleme, </a:t>
          </a:r>
          <a:endParaRPr lang="en-US"/>
        </a:p>
      </dgm:t>
    </dgm:pt>
    <dgm:pt modelId="{652A0B3B-1B23-4F5D-9425-859B38392C60}" type="parTrans" cxnId="{65700301-BBAA-442F-B7CE-2ACA13EF6103}">
      <dgm:prSet/>
      <dgm:spPr/>
      <dgm:t>
        <a:bodyPr/>
        <a:lstStyle/>
        <a:p>
          <a:endParaRPr lang="en-US"/>
        </a:p>
      </dgm:t>
    </dgm:pt>
    <dgm:pt modelId="{70B3CF06-83A5-482C-8A6D-74B0217C5A72}" type="sibTrans" cxnId="{65700301-BBAA-442F-B7CE-2ACA13EF6103}">
      <dgm:prSet/>
      <dgm:spPr/>
      <dgm:t>
        <a:bodyPr/>
        <a:lstStyle/>
        <a:p>
          <a:endParaRPr lang="en-US"/>
        </a:p>
      </dgm:t>
    </dgm:pt>
    <dgm:pt modelId="{3614389C-3BBC-4DA4-9667-44BF70D74509}">
      <dgm:prSet/>
      <dgm:spPr/>
      <dgm:t>
        <a:bodyPr/>
        <a:lstStyle/>
        <a:p>
          <a:r>
            <a:rPr lang="tr-TR"/>
            <a:t>Mediastenin karşı tarafa itilmesi, </a:t>
          </a:r>
          <a:endParaRPr lang="en-US"/>
        </a:p>
      </dgm:t>
    </dgm:pt>
    <dgm:pt modelId="{0373BFD6-EB61-4EE3-A3FD-5CB293BB061E}" type="parTrans" cxnId="{48AFA122-D3EB-44D9-A6C2-3DDA6DE2C9D5}">
      <dgm:prSet/>
      <dgm:spPr/>
      <dgm:t>
        <a:bodyPr/>
        <a:lstStyle/>
        <a:p>
          <a:endParaRPr lang="en-US"/>
        </a:p>
      </dgm:t>
    </dgm:pt>
    <dgm:pt modelId="{6FC4A780-EC61-46B2-AF7B-30ADB5C8D14A}" type="sibTrans" cxnId="{48AFA122-D3EB-44D9-A6C2-3DDA6DE2C9D5}">
      <dgm:prSet/>
      <dgm:spPr/>
      <dgm:t>
        <a:bodyPr/>
        <a:lstStyle/>
        <a:p>
          <a:endParaRPr lang="en-US"/>
        </a:p>
      </dgm:t>
    </dgm:pt>
    <dgm:pt modelId="{5CCCF0F3-4672-42BF-840A-2B0F0BBFE269}">
      <dgm:prSet/>
      <dgm:spPr/>
      <dgm:t>
        <a:bodyPr/>
        <a:lstStyle/>
        <a:p>
          <a:r>
            <a:rPr lang="tr-TR"/>
            <a:t>Akciğerin ileri derecede kollabe olması</a:t>
          </a:r>
          <a:endParaRPr lang="en-US"/>
        </a:p>
      </dgm:t>
    </dgm:pt>
    <dgm:pt modelId="{E9E0787A-EB57-42F1-A839-D937B2FF6AEF}" type="parTrans" cxnId="{75753C3B-6A76-406E-93B4-95422C0DCC7B}">
      <dgm:prSet/>
      <dgm:spPr/>
      <dgm:t>
        <a:bodyPr/>
        <a:lstStyle/>
        <a:p>
          <a:endParaRPr lang="en-US"/>
        </a:p>
      </dgm:t>
    </dgm:pt>
    <dgm:pt modelId="{B2CFA2B5-9136-4114-AB2E-617602250D14}" type="sibTrans" cxnId="{75753C3B-6A76-406E-93B4-95422C0DCC7B}">
      <dgm:prSet/>
      <dgm:spPr/>
      <dgm:t>
        <a:bodyPr/>
        <a:lstStyle/>
        <a:p>
          <a:endParaRPr lang="en-US"/>
        </a:p>
      </dgm:t>
    </dgm:pt>
    <dgm:pt modelId="{4938C352-0013-4ACE-B5CB-BAACFB6DCBF5}">
      <dgm:prSet/>
      <dgm:spPr/>
      <dgm:t>
        <a:bodyPr/>
        <a:lstStyle/>
        <a:p>
          <a:r>
            <a:rPr lang="tr-TR"/>
            <a:t>Hemidiyafragmanın belirgin olarak düzleşmesi ya da inversiyonudur. </a:t>
          </a:r>
          <a:endParaRPr lang="en-US"/>
        </a:p>
      </dgm:t>
    </dgm:pt>
    <dgm:pt modelId="{33B32409-52AF-4C74-B8D7-0C583C3B6E40}" type="parTrans" cxnId="{C483FDE1-D900-4502-9A6B-581D4143C518}">
      <dgm:prSet/>
      <dgm:spPr/>
      <dgm:t>
        <a:bodyPr/>
        <a:lstStyle/>
        <a:p>
          <a:endParaRPr lang="en-US"/>
        </a:p>
      </dgm:t>
    </dgm:pt>
    <dgm:pt modelId="{3F7EEAA0-A0A8-4F36-92E8-CCDBFA25A547}" type="sibTrans" cxnId="{C483FDE1-D900-4502-9A6B-581D4143C518}">
      <dgm:prSet/>
      <dgm:spPr/>
      <dgm:t>
        <a:bodyPr/>
        <a:lstStyle/>
        <a:p>
          <a:endParaRPr lang="en-US"/>
        </a:p>
      </dgm:t>
    </dgm:pt>
    <dgm:pt modelId="{9C896A5D-7084-42BC-AD8D-9A679450CD28}" type="pres">
      <dgm:prSet presAssocID="{0D5CDFFF-8806-4972-8AD7-09FB6AB2615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F0FF54-FF66-4A76-BB6D-8ECA3B26B200}" type="pres">
      <dgm:prSet presAssocID="{0D5CDFFF-8806-4972-8AD7-09FB6AB26152}" presName="diamond" presStyleLbl="bgShp" presStyleIdx="0" presStyleCnt="1"/>
      <dgm:spPr/>
    </dgm:pt>
    <dgm:pt modelId="{A53B441F-1C37-445E-86E0-52FCE43E06E5}" type="pres">
      <dgm:prSet presAssocID="{0D5CDFFF-8806-4972-8AD7-09FB6AB2615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1A641B-F96C-42E0-8A81-B94412137DBA}" type="pres">
      <dgm:prSet presAssocID="{0D5CDFFF-8806-4972-8AD7-09FB6AB2615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84087F-85F6-4631-A183-AE0DE51B4B75}" type="pres">
      <dgm:prSet presAssocID="{0D5CDFFF-8806-4972-8AD7-09FB6AB2615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187191-32E3-4F70-896A-07EC981C188E}" type="pres">
      <dgm:prSet presAssocID="{0D5CDFFF-8806-4972-8AD7-09FB6AB2615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F299A6C-F972-4622-8FB5-A66CB9EE5A89}" type="presOf" srcId="{0D5CDFFF-8806-4972-8AD7-09FB6AB26152}" destId="{9C896A5D-7084-42BC-AD8D-9A679450CD28}" srcOrd="0" destOrd="0" presId="urn:microsoft.com/office/officeart/2005/8/layout/matrix3"/>
    <dgm:cxn modelId="{FF5E57B2-F737-4E1E-A15C-568F32BE0FEE}" type="presOf" srcId="{1074DA63-1DD8-4DC7-A995-0D796040FD62}" destId="{A53B441F-1C37-445E-86E0-52FCE43E06E5}" srcOrd="0" destOrd="0" presId="urn:microsoft.com/office/officeart/2005/8/layout/matrix3"/>
    <dgm:cxn modelId="{83E44334-3AF2-47FB-8037-E6F4FFCFF677}" type="presOf" srcId="{4938C352-0013-4ACE-B5CB-BAACFB6DCBF5}" destId="{88187191-32E3-4F70-896A-07EC981C188E}" srcOrd="0" destOrd="0" presId="urn:microsoft.com/office/officeart/2005/8/layout/matrix3"/>
    <dgm:cxn modelId="{C483FDE1-D900-4502-9A6B-581D4143C518}" srcId="{0D5CDFFF-8806-4972-8AD7-09FB6AB26152}" destId="{4938C352-0013-4ACE-B5CB-BAACFB6DCBF5}" srcOrd="3" destOrd="0" parTransId="{33B32409-52AF-4C74-B8D7-0C583C3B6E40}" sibTransId="{3F7EEAA0-A0A8-4F36-92E8-CCDBFA25A547}"/>
    <dgm:cxn modelId="{75753C3B-6A76-406E-93B4-95422C0DCC7B}" srcId="{0D5CDFFF-8806-4972-8AD7-09FB6AB26152}" destId="{5CCCF0F3-4672-42BF-840A-2B0F0BBFE269}" srcOrd="2" destOrd="0" parTransId="{E9E0787A-EB57-42F1-A839-D937B2FF6AEF}" sibTransId="{B2CFA2B5-9136-4114-AB2E-617602250D14}"/>
    <dgm:cxn modelId="{72B8972A-9A18-4550-B920-10DC77655CCF}" type="presOf" srcId="{3614389C-3BBC-4DA4-9667-44BF70D74509}" destId="{5E1A641B-F96C-42E0-8A81-B94412137DBA}" srcOrd="0" destOrd="0" presId="urn:microsoft.com/office/officeart/2005/8/layout/matrix3"/>
    <dgm:cxn modelId="{A15BC07D-926F-48B2-8343-2C40E4BB3103}" type="presOf" srcId="{5CCCF0F3-4672-42BF-840A-2B0F0BBFE269}" destId="{2384087F-85F6-4631-A183-AE0DE51B4B75}" srcOrd="0" destOrd="0" presId="urn:microsoft.com/office/officeart/2005/8/layout/matrix3"/>
    <dgm:cxn modelId="{65700301-BBAA-442F-B7CE-2ACA13EF6103}" srcId="{0D5CDFFF-8806-4972-8AD7-09FB6AB26152}" destId="{1074DA63-1DD8-4DC7-A995-0D796040FD62}" srcOrd="0" destOrd="0" parTransId="{652A0B3B-1B23-4F5D-9425-859B38392C60}" sibTransId="{70B3CF06-83A5-482C-8A6D-74B0217C5A72}"/>
    <dgm:cxn modelId="{48AFA122-D3EB-44D9-A6C2-3DDA6DE2C9D5}" srcId="{0D5CDFFF-8806-4972-8AD7-09FB6AB26152}" destId="{3614389C-3BBC-4DA4-9667-44BF70D74509}" srcOrd="1" destOrd="0" parTransId="{0373BFD6-EB61-4EE3-A3FD-5CB293BB061E}" sibTransId="{6FC4A780-EC61-46B2-AF7B-30ADB5C8D14A}"/>
    <dgm:cxn modelId="{41CBEF20-954B-44E2-8D54-9E8F6A8B79D7}" type="presParOf" srcId="{9C896A5D-7084-42BC-AD8D-9A679450CD28}" destId="{36F0FF54-FF66-4A76-BB6D-8ECA3B26B200}" srcOrd="0" destOrd="0" presId="urn:microsoft.com/office/officeart/2005/8/layout/matrix3"/>
    <dgm:cxn modelId="{D317426B-BDB2-468C-8F04-2E63028500F7}" type="presParOf" srcId="{9C896A5D-7084-42BC-AD8D-9A679450CD28}" destId="{A53B441F-1C37-445E-86E0-52FCE43E06E5}" srcOrd="1" destOrd="0" presId="urn:microsoft.com/office/officeart/2005/8/layout/matrix3"/>
    <dgm:cxn modelId="{C89A750D-0980-441B-A508-C20495B77579}" type="presParOf" srcId="{9C896A5D-7084-42BC-AD8D-9A679450CD28}" destId="{5E1A641B-F96C-42E0-8A81-B94412137DBA}" srcOrd="2" destOrd="0" presId="urn:microsoft.com/office/officeart/2005/8/layout/matrix3"/>
    <dgm:cxn modelId="{D438DB0B-A1F3-4163-B391-7791FB498727}" type="presParOf" srcId="{9C896A5D-7084-42BC-AD8D-9A679450CD28}" destId="{2384087F-85F6-4631-A183-AE0DE51B4B75}" srcOrd="3" destOrd="0" presId="urn:microsoft.com/office/officeart/2005/8/layout/matrix3"/>
    <dgm:cxn modelId="{A9D9DD0F-0B36-4F11-BEA3-2D7D7188A01E}" type="presParOf" srcId="{9C896A5D-7084-42BC-AD8D-9A679450CD28}" destId="{88187191-32E3-4F70-896A-07EC981C18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B6861-5F89-4E3B-812A-052424B61612}">
      <dsp:nvSpPr>
        <dsp:cNvPr id="0" name=""/>
        <dsp:cNvSpPr/>
      </dsp:nvSpPr>
      <dsp:spPr>
        <a:xfrm>
          <a:off x="0" y="11487"/>
          <a:ext cx="6513603" cy="1902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Solunum sırasında potansiyel </a:t>
          </a:r>
          <a:r>
            <a:rPr lang="tr-TR" sz="2700" kern="1200" dirty="0" err="1"/>
            <a:t>plevral</a:t>
          </a:r>
          <a:r>
            <a:rPr lang="tr-TR" sz="2700" kern="1200" dirty="0"/>
            <a:t> boşluğa hava serbestçe girip çıkıyorsa </a:t>
          </a:r>
          <a:r>
            <a:rPr lang="tr-TR" sz="2700" b="1" kern="1200" dirty="0"/>
            <a:t>açık </a:t>
          </a:r>
          <a:r>
            <a:rPr lang="tr-TR" sz="2700" b="1" kern="1200" dirty="0" err="1"/>
            <a:t>pnömotoraks</a:t>
          </a:r>
          <a:r>
            <a:rPr lang="tr-TR" sz="2700" kern="1200" dirty="0"/>
            <a:t>, </a:t>
          </a:r>
          <a:endParaRPr lang="en-US" sz="2700" kern="1200" dirty="0"/>
        </a:p>
      </dsp:txBody>
      <dsp:txXfrm>
        <a:off x="92863" y="104350"/>
        <a:ext cx="6327877" cy="1716584"/>
      </dsp:txXfrm>
    </dsp:sp>
    <dsp:sp modelId="{7FBFA3E6-A618-4C4C-8C96-AACCADA399E0}">
      <dsp:nvSpPr>
        <dsp:cNvPr id="0" name=""/>
        <dsp:cNvSpPr/>
      </dsp:nvSpPr>
      <dsp:spPr>
        <a:xfrm>
          <a:off x="0" y="1991557"/>
          <a:ext cx="6513603" cy="19023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Hava giriş-çıkışı yoksa </a:t>
          </a:r>
          <a:r>
            <a:rPr lang="tr-TR" sz="2700" b="1" kern="1200" dirty="0"/>
            <a:t>kapalı </a:t>
          </a:r>
          <a:r>
            <a:rPr lang="tr-TR" sz="2700" b="1" kern="1200" dirty="0" err="1"/>
            <a:t>pnömotoraks</a:t>
          </a:r>
          <a:r>
            <a:rPr lang="tr-TR" sz="2700" b="1" kern="1200" dirty="0"/>
            <a:t> </a:t>
          </a:r>
          <a:r>
            <a:rPr lang="tr-TR" sz="2700" kern="1200" dirty="0"/>
            <a:t>tanımları kullanılır. </a:t>
          </a:r>
          <a:endParaRPr lang="en-US" sz="2700" kern="1200" dirty="0"/>
        </a:p>
      </dsp:txBody>
      <dsp:txXfrm>
        <a:off x="92863" y="2084420"/>
        <a:ext cx="6327877" cy="1716584"/>
      </dsp:txXfrm>
    </dsp:sp>
    <dsp:sp modelId="{F9CF8ADE-4EBE-4C84-9071-799E9EE6AEB3}">
      <dsp:nvSpPr>
        <dsp:cNvPr id="0" name=""/>
        <dsp:cNvSpPr/>
      </dsp:nvSpPr>
      <dsp:spPr>
        <a:xfrm>
          <a:off x="0" y="3971628"/>
          <a:ext cx="6513603" cy="19023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/>
            <a:t>İnspirasyonda</a:t>
          </a:r>
          <a:r>
            <a:rPr lang="tr-TR" sz="2700" kern="1200" dirty="0"/>
            <a:t> giren havanın </a:t>
          </a:r>
          <a:r>
            <a:rPr lang="tr-TR" sz="2700" kern="1200" dirty="0" err="1"/>
            <a:t>ekspirasyonda</a:t>
          </a:r>
          <a:r>
            <a:rPr lang="tr-TR" sz="2700" kern="1200" dirty="0"/>
            <a:t> </a:t>
          </a:r>
          <a:r>
            <a:rPr lang="tr-TR" sz="2700" kern="1200" dirty="0" err="1"/>
            <a:t>plevral</a:t>
          </a:r>
          <a:r>
            <a:rPr lang="tr-TR" sz="2700" kern="1200" dirty="0"/>
            <a:t> boşluğu </a:t>
          </a:r>
          <a:r>
            <a:rPr lang="tr-TR" sz="2700" kern="1200" dirty="0" err="1"/>
            <a:t>terketmemesine</a:t>
          </a:r>
          <a:r>
            <a:rPr lang="tr-TR" sz="2700" kern="1200" dirty="0"/>
            <a:t> bağlı olarak </a:t>
          </a:r>
          <a:r>
            <a:rPr lang="tr-TR" sz="2700" kern="1200" dirty="0" err="1"/>
            <a:t>intraplevral</a:t>
          </a:r>
          <a:r>
            <a:rPr lang="tr-TR" sz="2700" kern="1200" dirty="0"/>
            <a:t> basıncın artması ise </a:t>
          </a:r>
          <a:r>
            <a:rPr lang="tr-TR" sz="2700" b="1" kern="1200" dirty="0"/>
            <a:t>tansiyon </a:t>
          </a:r>
          <a:r>
            <a:rPr lang="tr-TR" sz="2700" b="1" kern="1200" dirty="0" err="1"/>
            <a:t>pnömotoraks</a:t>
          </a:r>
          <a:r>
            <a:rPr lang="tr-TR" sz="2700" b="1" kern="1200" dirty="0"/>
            <a:t> </a:t>
          </a:r>
          <a:r>
            <a:rPr lang="tr-TR" sz="2700" kern="1200" dirty="0"/>
            <a:t>olarak adlandırılır.</a:t>
          </a:r>
          <a:endParaRPr lang="en-US" sz="2700" kern="1200" dirty="0"/>
        </a:p>
      </dsp:txBody>
      <dsp:txXfrm>
        <a:off x="92863" y="4064491"/>
        <a:ext cx="6327877" cy="1716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89A53-5F74-416C-83D2-C0372E1CFD85}">
      <dsp:nvSpPr>
        <dsp:cNvPr id="0" name=""/>
        <dsp:cNvSpPr/>
      </dsp:nvSpPr>
      <dsp:spPr>
        <a:xfrm>
          <a:off x="2294769" y="2375"/>
          <a:ext cx="1500111" cy="975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Hastalar genellikle ani başlayan göğüs ağrısı ve dispne yakınmalarıyla başvururlar. </a:t>
          </a:r>
          <a:endParaRPr lang="en-US" sz="1100" kern="1200"/>
        </a:p>
      </dsp:txBody>
      <dsp:txXfrm>
        <a:off x="2342368" y="49974"/>
        <a:ext cx="1404913" cy="879874"/>
      </dsp:txXfrm>
    </dsp:sp>
    <dsp:sp modelId="{F4AF5463-72AB-4423-9D8D-6CA8323F8FAF}">
      <dsp:nvSpPr>
        <dsp:cNvPr id="0" name=""/>
        <dsp:cNvSpPr/>
      </dsp:nvSpPr>
      <dsp:spPr>
        <a:xfrm>
          <a:off x="748674" y="489911"/>
          <a:ext cx="4592301" cy="4592301"/>
        </a:xfrm>
        <a:custGeom>
          <a:avLst/>
          <a:gdLst/>
          <a:ahLst/>
          <a:cxnLst/>
          <a:rect l="0" t="0" r="0" b="0"/>
          <a:pathLst>
            <a:path>
              <a:moveTo>
                <a:pt x="3234685" y="200569"/>
              </a:moveTo>
              <a:arcTo wR="2296150" hR="2296150" stAng="17647553" swAng="9233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89B48-C8B2-414A-A81A-924AFA43290B}">
      <dsp:nvSpPr>
        <dsp:cNvPr id="0" name=""/>
        <dsp:cNvSpPr/>
      </dsp:nvSpPr>
      <dsp:spPr>
        <a:xfrm>
          <a:off x="4283294" y="1150450"/>
          <a:ext cx="1500111" cy="975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Toraks travması, </a:t>
          </a:r>
          <a:endParaRPr lang="en-US" sz="1100" kern="1200"/>
        </a:p>
      </dsp:txBody>
      <dsp:txXfrm>
        <a:off x="4330893" y="1198049"/>
        <a:ext cx="1404913" cy="879874"/>
      </dsp:txXfrm>
    </dsp:sp>
    <dsp:sp modelId="{BF26C215-CEE7-40BA-8805-2D06D3D52C31}">
      <dsp:nvSpPr>
        <dsp:cNvPr id="0" name=""/>
        <dsp:cNvSpPr/>
      </dsp:nvSpPr>
      <dsp:spPr>
        <a:xfrm>
          <a:off x="748674" y="489911"/>
          <a:ext cx="4592301" cy="4592301"/>
        </a:xfrm>
        <a:custGeom>
          <a:avLst/>
          <a:gdLst/>
          <a:ahLst/>
          <a:cxnLst/>
          <a:rect l="0" t="0" r="0" b="0"/>
          <a:pathLst>
            <a:path>
              <a:moveTo>
                <a:pt x="4556537" y="1892468"/>
              </a:moveTo>
              <a:arcTo wR="2296150" hR="2296150" stAng="20992459" swAng="121508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1F565-76AA-4C12-9C45-7AAC900B5A0A}">
      <dsp:nvSpPr>
        <dsp:cNvPr id="0" name=""/>
        <dsp:cNvSpPr/>
      </dsp:nvSpPr>
      <dsp:spPr>
        <a:xfrm>
          <a:off x="4283294" y="3446601"/>
          <a:ext cx="1500111" cy="975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Geçirilmiş pnömotoraks, </a:t>
          </a:r>
          <a:endParaRPr lang="en-US" sz="1100" kern="1200"/>
        </a:p>
      </dsp:txBody>
      <dsp:txXfrm>
        <a:off x="4330893" y="3494200"/>
        <a:ext cx="1404913" cy="879874"/>
      </dsp:txXfrm>
    </dsp:sp>
    <dsp:sp modelId="{3CAA34B5-E21F-4696-8E22-BD99D4D95DDB}">
      <dsp:nvSpPr>
        <dsp:cNvPr id="0" name=""/>
        <dsp:cNvSpPr/>
      </dsp:nvSpPr>
      <dsp:spPr>
        <a:xfrm>
          <a:off x="748674" y="489911"/>
          <a:ext cx="4592301" cy="4592301"/>
        </a:xfrm>
        <a:custGeom>
          <a:avLst/>
          <a:gdLst/>
          <a:ahLst/>
          <a:cxnLst/>
          <a:rect l="0" t="0" r="0" b="0"/>
          <a:pathLst>
            <a:path>
              <a:moveTo>
                <a:pt x="3757163" y="4067520"/>
              </a:moveTo>
              <a:arcTo wR="2296150" hR="2296150" stAng="3029067" swAng="9233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0A245-E9C4-4E0E-845B-8AC9314C216F}">
      <dsp:nvSpPr>
        <dsp:cNvPr id="0" name=""/>
        <dsp:cNvSpPr/>
      </dsp:nvSpPr>
      <dsp:spPr>
        <a:xfrm>
          <a:off x="2294769" y="4594677"/>
          <a:ext cx="1500111" cy="975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Astım, </a:t>
          </a:r>
          <a:endParaRPr lang="en-US" sz="1100" kern="1200"/>
        </a:p>
      </dsp:txBody>
      <dsp:txXfrm>
        <a:off x="2342368" y="4642276"/>
        <a:ext cx="1404913" cy="879874"/>
      </dsp:txXfrm>
    </dsp:sp>
    <dsp:sp modelId="{F203ACA5-D642-4EDD-AAB6-212AEBBFE715}">
      <dsp:nvSpPr>
        <dsp:cNvPr id="0" name=""/>
        <dsp:cNvSpPr/>
      </dsp:nvSpPr>
      <dsp:spPr>
        <a:xfrm>
          <a:off x="748674" y="489911"/>
          <a:ext cx="4592301" cy="4592301"/>
        </a:xfrm>
        <a:custGeom>
          <a:avLst/>
          <a:gdLst/>
          <a:ahLst/>
          <a:cxnLst/>
          <a:rect l="0" t="0" r="0" b="0"/>
          <a:pathLst>
            <a:path>
              <a:moveTo>
                <a:pt x="1357615" y="4391731"/>
              </a:moveTo>
              <a:arcTo wR="2296150" hR="2296150" stAng="6847553" swAng="9233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EBA2C-3634-416D-8A92-3C7C1D0A85CB}">
      <dsp:nvSpPr>
        <dsp:cNvPr id="0" name=""/>
        <dsp:cNvSpPr/>
      </dsp:nvSpPr>
      <dsp:spPr>
        <a:xfrm>
          <a:off x="306244" y="3446601"/>
          <a:ext cx="1500111" cy="975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Amfizem, </a:t>
          </a:r>
          <a:endParaRPr lang="en-US" sz="1100" kern="1200"/>
        </a:p>
      </dsp:txBody>
      <dsp:txXfrm>
        <a:off x="353843" y="3494200"/>
        <a:ext cx="1404913" cy="879874"/>
      </dsp:txXfrm>
    </dsp:sp>
    <dsp:sp modelId="{D788819F-2689-4BA9-AA0F-F83896F7DA4C}">
      <dsp:nvSpPr>
        <dsp:cNvPr id="0" name=""/>
        <dsp:cNvSpPr/>
      </dsp:nvSpPr>
      <dsp:spPr>
        <a:xfrm>
          <a:off x="748674" y="489911"/>
          <a:ext cx="4592301" cy="4592301"/>
        </a:xfrm>
        <a:custGeom>
          <a:avLst/>
          <a:gdLst/>
          <a:ahLst/>
          <a:cxnLst/>
          <a:rect l="0" t="0" r="0" b="0"/>
          <a:pathLst>
            <a:path>
              <a:moveTo>
                <a:pt x="35763" y="2699832"/>
              </a:moveTo>
              <a:arcTo wR="2296150" hR="2296150" stAng="10192459" swAng="121508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9FF89-FC0C-4EC9-9954-1EA815CCF98E}">
      <dsp:nvSpPr>
        <dsp:cNvPr id="0" name=""/>
        <dsp:cNvSpPr/>
      </dsp:nvSpPr>
      <dsp:spPr>
        <a:xfrm>
          <a:off x="306244" y="1150450"/>
          <a:ext cx="1500111" cy="9750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/>
            <a:t>İnterstisyel fibrozis gibi akciğer patolojilerinin bulunması tanıda yardımcıdır.</a:t>
          </a:r>
          <a:endParaRPr lang="en-US" sz="1100" kern="1200"/>
        </a:p>
      </dsp:txBody>
      <dsp:txXfrm>
        <a:off x="353843" y="1198049"/>
        <a:ext cx="1404913" cy="879874"/>
      </dsp:txXfrm>
    </dsp:sp>
    <dsp:sp modelId="{7E9946A8-5E3F-414F-8F67-9C3CD7C27C12}">
      <dsp:nvSpPr>
        <dsp:cNvPr id="0" name=""/>
        <dsp:cNvSpPr/>
      </dsp:nvSpPr>
      <dsp:spPr>
        <a:xfrm>
          <a:off x="748674" y="489911"/>
          <a:ext cx="4592301" cy="4592301"/>
        </a:xfrm>
        <a:custGeom>
          <a:avLst/>
          <a:gdLst/>
          <a:ahLst/>
          <a:cxnLst/>
          <a:rect l="0" t="0" r="0" b="0"/>
          <a:pathLst>
            <a:path>
              <a:moveTo>
                <a:pt x="835138" y="524780"/>
              </a:moveTo>
              <a:arcTo wR="2296150" hR="2296150" stAng="13829067" swAng="92338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86073-3096-4500-9C0B-299E0092FF44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F385F-24E3-4F12-B798-11F113E7BE54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15192-6A7D-4204-B8D5-D02A2B07F84A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Perküsyonda hiperrezonans,</a:t>
          </a:r>
          <a:endParaRPr lang="en-US" sz="2100" kern="1200"/>
        </a:p>
      </dsp:txBody>
      <dsp:txXfrm>
        <a:off x="1429899" y="2442"/>
        <a:ext cx="5083704" cy="1238008"/>
      </dsp:txXfrm>
    </dsp:sp>
    <dsp:sp modelId="{9D208299-799F-4852-B56B-28A94DF9137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7D72-544F-4958-9CE5-35B1672802E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73AA6-848D-4BF2-BB9E-84FECA0B9CEA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Kalp seslerinde zayıflama, </a:t>
          </a:r>
          <a:endParaRPr lang="en-US" sz="2100" kern="1200"/>
        </a:p>
      </dsp:txBody>
      <dsp:txXfrm>
        <a:off x="1429899" y="1549953"/>
        <a:ext cx="5083704" cy="1238008"/>
      </dsp:txXfrm>
    </dsp:sp>
    <dsp:sp modelId="{BC6DB284-01F8-462C-835B-55C6B592BFEF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CE3A8-1C69-4CDC-A71A-35D4F937443C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90DF2-DEDA-4C20-828C-E4A9B869B23F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Solunum seslerinde azalma,gibi fizik inceleme bulguları özellikle küçük ya da orta derece pnömotoraksta saptanamayabilir. </a:t>
          </a:r>
          <a:endParaRPr lang="en-US" sz="2100" kern="1200"/>
        </a:p>
      </dsp:txBody>
      <dsp:txXfrm>
        <a:off x="1429899" y="3097464"/>
        <a:ext cx="5083704" cy="1238008"/>
      </dsp:txXfrm>
    </dsp:sp>
    <dsp:sp modelId="{A65F0D82-D2E9-4AD6-ACA3-5673686C182C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40176-F117-47F9-A1D6-6B0F522ECBC8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41C64-9DD2-4473-9F43-94AD4D48FA1B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/>
            <a:t>Tansiyon pnömotoraksta bu bulgulara ek olarak siyanoz görülebilir.</a:t>
          </a:r>
          <a:endParaRPr lang="en-US" sz="2100" kern="1200"/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FF54-FF66-4A76-BB6D-8ECA3B26B200}">
      <dsp:nvSpPr>
        <dsp:cNvPr id="0" name=""/>
        <dsp:cNvSpPr/>
      </dsp:nvSpPr>
      <dsp:spPr>
        <a:xfrm>
          <a:off x="83836" y="0"/>
          <a:ext cx="4947818" cy="4947818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B441F-1C37-445E-86E0-52FCE43E06E5}">
      <dsp:nvSpPr>
        <dsp:cNvPr id="0" name=""/>
        <dsp:cNvSpPr/>
      </dsp:nvSpPr>
      <dsp:spPr>
        <a:xfrm>
          <a:off x="553879" y="470042"/>
          <a:ext cx="1929649" cy="1929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İnterkostal aralıklarda genişleme, </a:t>
          </a:r>
          <a:endParaRPr lang="en-US" sz="1600" kern="1200"/>
        </a:p>
      </dsp:txBody>
      <dsp:txXfrm>
        <a:off x="648077" y="564240"/>
        <a:ext cx="1741253" cy="1741253"/>
      </dsp:txXfrm>
    </dsp:sp>
    <dsp:sp modelId="{5E1A641B-F96C-42E0-8A81-B94412137DBA}">
      <dsp:nvSpPr>
        <dsp:cNvPr id="0" name=""/>
        <dsp:cNvSpPr/>
      </dsp:nvSpPr>
      <dsp:spPr>
        <a:xfrm>
          <a:off x="2631962" y="470042"/>
          <a:ext cx="1929649" cy="19296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Mediastenin karşı tarafa itilmesi, </a:t>
          </a:r>
          <a:endParaRPr lang="en-US" sz="1600" kern="1200"/>
        </a:p>
      </dsp:txBody>
      <dsp:txXfrm>
        <a:off x="2726160" y="564240"/>
        <a:ext cx="1741253" cy="1741253"/>
      </dsp:txXfrm>
    </dsp:sp>
    <dsp:sp modelId="{2384087F-85F6-4631-A183-AE0DE51B4B75}">
      <dsp:nvSpPr>
        <dsp:cNvPr id="0" name=""/>
        <dsp:cNvSpPr/>
      </dsp:nvSpPr>
      <dsp:spPr>
        <a:xfrm>
          <a:off x="553879" y="2548126"/>
          <a:ext cx="1929649" cy="19296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Akciğerin ileri derecede kollabe olması</a:t>
          </a:r>
          <a:endParaRPr lang="en-US" sz="1600" kern="1200"/>
        </a:p>
      </dsp:txBody>
      <dsp:txXfrm>
        <a:off x="648077" y="2642324"/>
        <a:ext cx="1741253" cy="1741253"/>
      </dsp:txXfrm>
    </dsp:sp>
    <dsp:sp modelId="{88187191-32E3-4F70-896A-07EC981C188E}">
      <dsp:nvSpPr>
        <dsp:cNvPr id="0" name=""/>
        <dsp:cNvSpPr/>
      </dsp:nvSpPr>
      <dsp:spPr>
        <a:xfrm>
          <a:off x="2631962" y="2548126"/>
          <a:ext cx="1929649" cy="19296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Hemidiyafragmanın belirgin olarak düzleşmesi ya da inversiyonudur. </a:t>
          </a:r>
          <a:endParaRPr lang="en-US" sz="1600" kern="1200"/>
        </a:p>
      </dsp:txBody>
      <dsp:txXfrm>
        <a:off x="2726160" y="2642324"/>
        <a:ext cx="1741253" cy="1741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9A45331-4563-48BA-9178-66CBCDA42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B43FA18-480C-41DC-8C2A-4037221B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9C26EB5-353B-43D0-A255-50799B8D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CEE49C8-76F1-47B1-B370-8BE8C44D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C512503-5ABE-4F5A-A8B1-4D0623F6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6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D03CA2F-1C1E-49D3-85A7-7BFBA5C4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4363997-FC96-4DCE-8C6B-AC31B3BC8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374D554-D604-42D0-8CEC-D8E95129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577E329-6183-47DD-B7E4-C5D17664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CD2AE8D-A20C-463A-ACD6-3EF8B7A0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0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3B2121E6-A4CD-471C-91CE-9C1484056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A422438-412D-43B8-A2E9-2BDD081E1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81C39F7-E886-49BB-9575-BA5C32D4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80CB774-AFC0-41A7-9525-DCC6CADB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EC75BD4-D2CE-4A46-9006-D2B517D8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94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657F124-F60C-4092-A52A-B3893AE3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F084FEC-65ED-40F6-A1CB-021E5E226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84BF2E0-C64E-42F2-8DB2-ACBA61D35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91B4E70-AFCC-4E72-B65A-0740682B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90983D4-0779-486C-81B0-4C1E484B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94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D697648-8177-4DAD-87E2-0CAE9337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F88C5BC-6B5F-483D-9345-9B23244A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C90492D-A8CB-432E-8473-A45754F2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1C76653-9990-4892-995B-45292150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F0C0992-A94A-424B-ADA6-3FDBCFDD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91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F3CAC41-9F59-420B-B3BB-0101CA51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397A97D-9BE2-41B6-8D70-04543A839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2C2A845-FA13-4B96-A3BB-575ED280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983C14B-168C-420B-84E8-F132B8D8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4C9C21E-7C21-46AA-A351-72554A09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2C0B9FE-6443-433E-9557-2FBA56AA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4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6536C40-2EC8-4CE6-A70F-8E896080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219D6DF-252B-4B41-AD36-A615F0296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38F5D48B-E63C-4A74-9E91-A43BA3C5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2FEF8D33-DA0F-4C83-BC66-066413BE5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8818D5F2-CA4D-4885-ABBA-6581A0845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4D8B667B-FF1D-4B6E-9BFD-20D5E23A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110F5CC-943D-41B5-B4EF-AC6C36F23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EAFD176E-C4D0-4B6C-90CA-8EFA84C0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86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F77284D-CA8C-48A1-8A93-196B49BF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D985B49B-0FAB-47EB-91EE-E59C8394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719D943-6EBD-42F1-B9C6-9A0A418BE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22C8B51C-BEBC-45B6-B688-C937E868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87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E5CB8D4A-F303-4366-B9B7-1CFBFB63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F4B0FCB6-0E8F-4E0A-998B-B380D46F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21A71DDC-E595-41B6-96A4-59E5EFE2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79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C70D3A2-621B-45BE-8519-AE824AF4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512E729-8FD3-40AD-8393-02D584447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6D775270-C710-48D2-BA50-3F41673CC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CB27E43-912A-4D45-9336-90F1D936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B3541BC-3584-449A-B3B9-A99D5D73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EF607E4-3A71-4F44-964E-AABB6A3A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1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ABF4848-7CB4-46DF-ACB9-85D866B2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7D0E0E1E-7F1A-47EF-9B46-AC3644320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820AFAA-7CB5-466A-9B94-1BEB5D0BF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EF297E1-C9B2-410E-8BDA-E0494D20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3874EE6-9AB9-4A17-B3A8-3EB34B93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CBB9BCF-8082-4267-9B62-F5E1ACB5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12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2BBE2C09-DBAF-4688-9AB6-0372B201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7F501DA-6890-4285-A58E-797C651E2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E758112-B9F2-4C6E-9DD1-5C69D55BE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7AC3-1F26-45B6-BD87-6635ED379D5C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EA2459F-3438-40B7-B58B-20FB1C6D1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6FF1BA0-AC94-4112-A6D4-3B5D409AE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FBE2-9D9D-440D-9117-8BC434C5E1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31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tb.org.tr/STED/sted0901/pnomotorak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32B8744-FAF7-499D-BDA8-3B56D313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tr-TR">
                <a:solidFill>
                  <a:schemeClr val="bg1"/>
                </a:solidFill>
              </a:rPr>
              <a:t>Pnömotoraks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648A647F-B228-4760-BA7F-A46C3DF57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tr-TR" sz="2000" dirty="0" err="1">
                <a:solidFill>
                  <a:schemeClr val="bg1"/>
                </a:solidFill>
              </a:rPr>
              <a:t>İnt</a:t>
            </a:r>
            <a:r>
              <a:rPr lang="tr-TR" sz="2000" dirty="0" smtClean="0">
                <a:solidFill>
                  <a:schemeClr val="bg1"/>
                </a:solidFill>
              </a:rPr>
              <a:t>. Dr. Ensar </a:t>
            </a:r>
            <a:r>
              <a:rPr lang="tr-TR" sz="2000" dirty="0">
                <a:solidFill>
                  <a:schemeClr val="bg1"/>
                </a:solidFill>
              </a:rPr>
              <a:t>Cihat </a:t>
            </a:r>
            <a:r>
              <a:rPr lang="tr-TR" sz="2000" dirty="0" smtClean="0">
                <a:solidFill>
                  <a:schemeClr val="bg1"/>
                </a:solidFill>
              </a:rPr>
              <a:t>EMİROĞLU</a:t>
            </a:r>
          </a:p>
          <a:p>
            <a:pPr algn="l"/>
            <a:r>
              <a:rPr lang="tr-TR" sz="2000" dirty="0" smtClean="0">
                <a:solidFill>
                  <a:schemeClr val="bg1"/>
                </a:solidFill>
              </a:rPr>
              <a:t>KTÜ Tıp Fakültesi Aile Hekimliği Stajı</a:t>
            </a:r>
          </a:p>
          <a:p>
            <a:pPr algn="l"/>
            <a:r>
              <a:rPr lang="tr-TR" sz="2000" dirty="0" smtClean="0">
                <a:solidFill>
                  <a:schemeClr val="bg1"/>
                </a:solidFill>
              </a:rPr>
              <a:t>04.10.2019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kıyafet içeren bir resim&#10;&#10;Açıklama otomatik olarak oluşturuldu">
            <a:extLst>
              <a:ext uri="{FF2B5EF4-FFF2-40B4-BE49-F238E27FC236}">
                <a16:creationId xmlns:a16="http://schemas.microsoft.com/office/drawing/2014/main" xmlns="" id="{FFCC298C-C014-4F5B-A0E0-DA0A0AA63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667242"/>
            <a:ext cx="4047843" cy="21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8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06F89A-489D-4383-94C5-42F7FF2E9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1E24FFA-9B6F-4787-951E-AF4BFBF4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Tansiyon pnömotoraksın radyografik bulguları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8F08EB20-0BDB-4905-82AA-3CAD91947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508546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90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E40DBDF-58F1-4163-AF0E-59842B94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İçerik Yer Tutucusu 4" descr="kıyafet, röntgen filmi içeren bir resim&#10;&#10;Açıklama otomatik olarak oluşturuldu">
            <a:extLst>
              <a:ext uri="{FF2B5EF4-FFF2-40B4-BE49-F238E27FC236}">
                <a16:creationId xmlns:a16="http://schemas.microsoft.com/office/drawing/2014/main" xmlns="" id="{598BFED0-6682-4B5E-AC73-E9DDC00AF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5" y="2426818"/>
            <a:ext cx="4310120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röntgen filmi içeren bir resim&#10;&#10;Açıklama otomatik olarak oluşturuldu">
            <a:extLst>
              <a:ext uri="{FF2B5EF4-FFF2-40B4-BE49-F238E27FC236}">
                <a16:creationId xmlns:a16="http://schemas.microsoft.com/office/drawing/2014/main" xmlns="" id="{BF2812A5-6D48-4E57-AC00-325ABC68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18" y="2426818"/>
            <a:ext cx="460822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iç mekan, oturma içeren bir resim&#10;&#10;Açıklama otomatik olarak oluşturuldu">
            <a:extLst>
              <a:ext uri="{FF2B5EF4-FFF2-40B4-BE49-F238E27FC236}">
                <a16:creationId xmlns:a16="http://schemas.microsoft.com/office/drawing/2014/main" xmlns="" id="{185A1054-4C05-4222-A24E-08A18F698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16" y="643467"/>
            <a:ext cx="57433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58964D6-4F50-4742-BC5A-752D5BE5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B526686-8B33-40B3-9CA7-64301D2D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tr-TR" sz="1800"/>
              <a:t>Su altı drenajı yapılmalıdır.(kesin tedavi)</a:t>
            </a:r>
          </a:p>
          <a:p>
            <a:r>
              <a:rPr lang="tr-TR" sz="1800"/>
              <a:t>Hasta ağrısı için semptomatik tedavi yapılmalıdır.</a:t>
            </a:r>
          </a:p>
          <a:p>
            <a:pPr marL="0" indent="0">
              <a:buNone/>
            </a:pPr>
            <a:endParaRPr lang="tr-TR" sz="1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Resim 6" descr="iç mekan, kişi, oturma, tablo içeren bir resim&#10;&#10;Açıklama otomatik olarak oluşturuldu">
            <a:extLst>
              <a:ext uri="{FF2B5EF4-FFF2-40B4-BE49-F238E27FC236}">
                <a16:creationId xmlns:a16="http://schemas.microsoft.com/office/drawing/2014/main" xmlns="" id="{A80EA189-31C9-4092-8D89-30801CC2E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 r="-1" b="29463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iç mekan, gök, duvar içeren bir resim&#10;&#10;Açıklama otomatik olarak oluşturuldu">
            <a:extLst>
              <a:ext uri="{FF2B5EF4-FFF2-40B4-BE49-F238E27FC236}">
                <a16:creationId xmlns:a16="http://schemas.microsoft.com/office/drawing/2014/main" xmlns="" id="{1337145A-093B-4DEF-AC0C-1753C30C3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5" r="1" b="3625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627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25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ED6E0D1D-1CE5-4741-B1D7-2123A9304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1394502"/>
            <a:ext cx="5462546" cy="41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40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D02304E-4D73-4458-82D8-E68037FD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16355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 </a:t>
            </a:r>
            <a:r>
              <a:rPr lang="tr-TR" dirty="0" err="1" smtClean="0"/>
              <a:t>toraks</a:t>
            </a:r>
            <a:r>
              <a:rPr lang="tr-TR" dirty="0" smtClean="0"/>
              <a:t> derneği</a:t>
            </a:r>
          </a:p>
          <a:p>
            <a:r>
              <a:rPr lang="tr-TR" dirty="0" err="1"/>
              <a:t>Pnömotoraks</a:t>
            </a:r>
            <a:r>
              <a:rPr lang="tr-TR" dirty="0"/>
              <a:t> ve Radyolojik </a:t>
            </a:r>
            <a:r>
              <a:rPr lang="tr-TR" dirty="0" smtClean="0"/>
              <a:t>Tanısı</a:t>
            </a:r>
            <a:r>
              <a:rPr lang="tr-TR" dirty="0" smtClean="0">
                <a:hlinkClick r:id="rId2"/>
              </a:rPr>
              <a:t>://www.ttb.org.tr/STED/sted0901/pnomotoraks.pdf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525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E7489B-CB88-4BF1-A7E1-F8DFA57E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Giriş: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Resim 5" descr="kişi, iç mekan, duvar, pencere içeren bir resim&#10;&#10;Açıklama otomatik olarak oluşturuldu">
            <a:extLst>
              <a:ext uri="{FF2B5EF4-FFF2-40B4-BE49-F238E27FC236}">
                <a16:creationId xmlns:a16="http://schemas.microsoft.com/office/drawing/2014/main" xmlns="" id="{6C7EB8D1-1425-4E1D-B4BA-CFE97574C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r="22166" b="-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2F1CD4D-AE6D-48E6-8EAC-ECA2860BC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dirty="0" err="1">
                <a:solidFill>
                  <a:srgbClr val="000000"/>
                </a:solidFill>
              </a:rPr>
              <a:t>Pnömotoraks</a:t>
            </a:r>
            <a:r>
              <a:rPr lang="tr-TR" sz="2000" dirty="0">
                <a:solidFill>
                  <a:srgbClr val="000000"/>
                </a:solidFill>
              </a:rPr>
              <a:t> göğüs cerrahisi acillerinden en sık görülenidir. </a:t>
            </a:r>
          </a:p>
          <a:p>
            <a:pPr algn="just"/>
            <a:r>
              <a:rPr lang="tr-TR" sz="2000" dirty="0">
                <a:solidFill>
                  <a:srgbClr val="000000"/>
                </a:solidFill>
              </a:rPr>
              <a:t>Özellikle birinci </a:t>
            </a:r>
            <a:r>
              <a:rPr lang="tr-TR" sz="2000" dirty="0" smtClean="0">
                <a:solidFill>
                  <a:srgbClr val="000000"/>
                </a:solidFill>
              </a:rPr>
              <a:t>basamak </a:t>
            </a:r>
            <a:r>
              <a:rPr lang="tr-TR" sz="2000" dirty="0">
                <a:solidFill>
                  <a:srgbClr val="000000"/>
                </a:solidFill>
              </a:rPr>
              <a:t>zamanında fark edilip uygun tedavi için yönlendirilmesi olası ölümcül komplikasyonların önüne geçilebilmesi yönünden büyük önem taşır. </a:t>
            </a:r>
          </a:p>
          <a:p>
            <a:pPr algn="just"/>
            <a:r>
              <a:rPr lang="tr-TR" sz="2000" dirty="0">
                <a:solidFill>
                  <a:srgbClr val="000000"/>
                </a:solidFill>
              </a:rPr>
              <a:t>Bu nedenle </a:t>
            </a:r>
            <a:r>
              <a:rPr lang="tr-TR" sz="2000" dirty="0" err="1">
                <a:solidFill>
                  <a:srgbClr val="000000"/>
                </a:solidFill>
              </a:rPr>
              <a:t>pnömotoraks</a:t>
            </a:r>
            <a:r>
              <a:rPr lang="tr-TR" sz="2000" dirty="0">
                <a:solidFill>
                  <a:srgbClr val="000000"/>
                </a:solidFill>
              </a:rPr>
              <a:t> tanısında temel </a:t>
            </a:r>
            <a:r>
              <a:rPr lang="tr-TR" sz="2000" dirty="0" smtClean="0">
                <a:solidFill>
                  <a:srgbClr val="000000"/>
                </a:solidFill>
              </a:rPr>
              <a:t>olan fizik muayene ve </a:t>
            </a:r>
            <a:r>
              <a:rPr lang="tr-TR" sz="2000" dirty="0">
                <a:solidFill>
                  <a:srgbClr val="000000"/>
                </a:solidFill>
              </a:rPr>
              <a:t>radyolojik değerlendirmenin doğru olarak yapılması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393304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E33B4BE-A20B-4BF7-B609-D0284963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000000"/>
                </a:solidFill>
              </a:rPr>
              <a:t>Pnömotoraks ve Etiyolojisi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iç mekan, kıyafet içeren bir resim&#10;&#10;Açıklama otomatik olarak oluşturuldu">
            <a:extLst>
              <a:ext uri="{FF2B5EF4-FFF2-40B4-BE49-F238E27FC236}">
                <a16:creationId xmlns:a16="http://schemas.microsoft.com/office/drawing/2014/main" xmlns="" id="{8BCDF8D7-DAE2-4E76-8366-0188B011A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6" y="1884662"/>
            <a:ext cx="4371234" cy="2852229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F0DDFAF-8958-404B-8EB9-DFA0D6F8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1700" dirty="0">
                <a:solidFill>
                  <a:srgbClr val="000000"/>
                </a:solidFill>
              </a:rPr>
              <a:t>Normalde </a:t>
            </a:r>
            <a:r>
              <a:rPr lang="tr-TR" sz="1700" dirty="0" err="1">
                <a:solidFill>
                  <a:srgbClr val="000000"/>
                </a:solidFill>
              </a:rPr>
              <a:t>viseral</a:t>
            </a:r>
            <a:r>
              <a:rPr lang="tr-TR" sz="1700" dirty="0">
                <a:solidFill>
                  <a:srgbClr val="000000"/>
                </a:solidFill>
              </a:rPr>
              <a:t> ve </a:t>
            </a:r>
            <a:r>
              <a:rPr lang="tr-TR" sz="1700" dirty="0" err="1">
                <a:solidFill>
                  <a:srgbClr val="000000"/>
                </a:solidFill>
              </a:rPr>
              <a:t>paryetal</a:t>
            </a:r>
            <a:r>
              <a:rPr lang="tr-TR" sz="1700" dirty="0">
                <a:solidFill>
                  <a:srgbClr val="000000"/>
                </a:solidFill>
              </a:rPr>
              <a:t> plevra yaprakları arasında 5-10 ml sıvı bulunur, ancak hava bulunmaz. </a:t>
            </a:r>
          </a:p>
          <a:p>
            <a:pPr algn="just"/>
            <a:r>
              <a:rPr lang="tr-TR" sz="1700" dirty="0" err="1">
                <a:solidFill>
                  <a:srgbClr val="000000"/>
                </a:solidFill>
              </a:rPr>
              <a:t>Pnömotoraksta</a:t>
            </a:r>
            <a:r>
              <a:rPr lang="tr-TR" sz="1700" dirty="0">
                <a:solidFill>
                  <a:srgbClr val="000000"/>
                </a:solidFill>
              </a:rPr>
              <a:t> hava girişi </a:t>
            </a:r>
            <a:r>
              <a:rPr lang="tr-TR" sz="1700" dirty="0" err="1">
                <a:solidFill>
                  <a:srgbClr val="000000"/>
                </a:solidFill>
              </a:rPr>
              <a:t>paryetal</a:t>
            </a:r>
            <a:r>
              <a:rPr lang="tr-TR" sz="1700" dirty="0">
                <a:solidFill>
                  <a:srgbClr val="000000"/>
                </a:solidFill>
              </a:rPr>
              <a:t> ya da </a:t>
            </a:r>
            <a:r>
              <a:rPr lang="tr-TR" sz="1700" dirty="0" err="1">
                <a:solidFill>
                  <a:srgbClr val="000000"/>
                </a:solidFill>
              </a:rPr>
              <a:t>viseral</a:t>
            </a:r>
            <a:r>
              <a:rPr lang="tr-TR" sz="1700" dirty="0">
                <a:solidFill>
                  <a:srgbClr val="000000"/>
                </a:solidFill>
              </a:rPr>
              <a:t> plevrada oluşan bir açıklık nedeniyle gerçekleşir. </a:t>
            </a:r>
          </a:p>
          <a:p>
            <a:pPr algn="just"/>
            <a:r>
              <a:rPr lang="tr-TR" sz="1700" dirty="0">
                <a:solidFill>
                  <a:srgbClr val="000000"/>
                </a:solidFill>
              </a:rPr>
              <a:t>Bu açıklık göğüs duvarında </a:t>
            </a:r>
            <a:r>
              <a:rPr lang="tr-TR" sz="1700" dirty="0" err="1">
                <a:solidFill>
                  <a:srgbClr val="000000"/>
                </a:solidFill>
              </a:rPr>
              <a:t>künt</a:t>
            </a:r>
            <a:r>
              <a:rPr lang="tr-TR" sz="1700" dirty="0">
                <a:solidFill>
                  <a:srgbClr val="000000"/>
                </a:solidFill>
              </a:rPr>
              <a:t> ya da delici travmaya bağlı oluşabildiği gibi akciğer </a:t>
            </a:r>
            <a:r>
              <a:rPr lang="tr-TR" sz="1700" dirty="0" err="1">
                <a:solidFill>
                  <a:srgbClr val="000000"/>
                </a:solidFill>
              </a:rPr>
              <a:t>parankiminin</a:t>
            </a:r>
            <a:r>
              <a:rPr lang="tr-TR" sz="1700" dirty="0">
                <a:solidFill>
                  <a:srgbClr val="000000"/>
                </a:solidFill>
              </a:rPr>
              <a:t> komşu </a:t>
            </a:r>
            <a:r>
              <a:rPr lang="tr-TR" sz="1700" dirty="0" err="1">
                <a:solidFill>
                  <a:srgbClr val="000000"/>
                </a:solidFill>
              </a:rPr>
              <a:t>viseral</a:t>
            </a:r>
            <a:r>
              <a:rPr lang="tr-TR" sz="1700" dirty="0">
                <a:solidFill>
                  <a:srgbClr val="000000"/>
                </a:solidFill>
              </a:rPr>
              <a:t> plevrayla birlikte yırtılması nedeniyle de oluşabilir. </a:t>
            </a:r>
          </a:p>
          <a:p>
            <a:pPr algn="just"/>
            <a:r>
              <a:rPr lang="tr-TR" sz="1700" dirty="0">
                <a:solidFill>
                  <a:srgbClr val="000000"/>
                </a:solidFill>
              </a:rPr>
              <a:t>Hava girişi </a:t>
            </a:r>
            <a:r>
              <a:rPr lang="tr-TR" sz="1700" dirty="0" err="1">
                <a:solidFill>
                  <a:srgbClr val="000000"/>
                </a:solidFill>
              </a:rPr>
              <a:t>trakeobronşial</a:t>
            </a:r>
            <a:r>
              <a:rPr lang="tr-TR" sz="1700" dirty="0">
                <a:solidFill>
                  <a:srgbClr val="000000"/>
                </a:solidFill>
              </a:rPr>
              <a:t> yapıların ya da </a:t>
            </a:r>
            <a:r>
              <a:rPr lang="tr-TR" sz="1700" dirty="0" err="1">
                <a:solidFill>
                  <a:srgbClr val="000000"/>
                </a:solidFill>
              </a:rPr>
              <a:t>özefagusun</a:t>
            </a:r>
            <a:r>
              <a:rPr lang="tr-TR" sz="1700" dirty="0">
                <a:solidFill>
                  <a:srgbClr val="000000"/>
                </a:solidFill>
              </a:rPr>
              <a:t> yırtılması nedeniyle </a:t>
            </a:r>
            <a:r>
              <a:rPr lang="tr-TR" sz="1700" dirty="0" err="1">
                <a:solidFill>
                  <a:srgbClr val="000000"/>
                </a:solidFill>
              </a:rPr>
              <a:t>mediastenden</a:t>
            </a:r>
            <a:r>
              <a:rPr lang="tr-TR" sz="1700" dirty="0">
                <a:solidFill>
                  <a:srgbClr val="000000"/>
                </a:solidFill>
              </a:rPr>
              <a:t> de olabilir.</a:t>
            </a:r>
          </a:p>
        </p:txBody>
      </p:sp>
    </p:spTree>
    <p:extLst>
      <p:ext uri="{BB962C8B-B14F-4D97-AF65-F5344CB8AC3E}">
        <p14:creationId xmlns:p14="http://schemas.microsoft.com/office/powerpoint/2010/main" val="379959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F456B77-AD50-4E8C-8215-A9E9341F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Pnömotoraks çeşitleri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763B1352-92DA-450F-8EF8-60E3B1FA3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045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8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kişi, iç mekan, adam, bina içeren bir resim&#10;&#10;Açıklama otomatik olarak oluşturuldu">
            <a:extLst>
              <a:ext uri="{FF2B5EF4-FFF2-40B4-BE49-F238E27FC236}">
                <a16:creationId xmlns:a16="http://schemas.microsoft.com/office/drawing/2014/main" xmlns="" id="{81D78863-FDFD-445A-9A7A-361A0ECD2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161"/>
          <a:stretch/>
        </p:blipFill>
        <p:spPr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Resim 7" descr="kişi, adam, iç mekan, duvar içeren bir resim&#10;&#10;Açıklama otomatik olarak oluşturuldu">
            <a:extLst>
              <a:ext uri="{FF2B5EF4-FFF2-40B4-BE49-F238E27FC236}">
                <a16:creationId xmlns:a16="http://schemas.microsoft.com/office/drawing/2014/main" xmlns="" id="{A0815B06-62A8-497A-B742-4DD81A8B4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r="5717" b="-1"/>
          <a:stretch/>
        </p:blipFill>
        <p:spPr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37BAF8-EA97-496B-9DF6-3D53B6A19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78F55EB-1D04-43EE-B8C4-3E1F20CC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802955"/>
            <a:ext cx="5290594" cy="1454051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59DBEDE-EDD0-4B1D-AE4F-D2CB81DAE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000000"/>
                </a:solidFill>
              </a:rPr>
              <a:t>Pnömotoraks en sık genç, uzun boylu ve sağlıklı erişkinlerde kendiliğinden meydana gelir. </a:t>
            </a:r>
          </a:p>
          <a:p>
            <a:r>
              <a:rPr lang="tr-TR" sz="2000" dirty="0" err="1">
                <a:solidFill>
                  <a:srgbClr val="000000"/>
                </a:solidFill>
              </a:rPr>
              <a:t>Spontan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pnömotoraks</a:t>
            </a:r>
            <a:r>
              <a:rPr lang="tr-TR" sz="2000" dirty="0">
                <a:solidFill>
                  <a:srgbClr val="000000"/>
                </a:solidFill>
              </a:rPr>
              <a:t> erkeklerde sekiz kat daha sık görülür.</a:t>
            </a:r>
          </a:p>
          <a:p>
            <a:endParaRPr lang="tr-TR" sz="2000" dirty="0">
              <a:solidFill>
                <a:srgbClr val="000000"/>
              </a:solidFill>
            </a:endParaRPr>
          </a:p>
          <a:p>
            <a:r>
              <a:rPr lang="tr-TR" sz="2000" dirty="0">
                <a:solidFill>
                  <a:srgbClr val="000000"/>
                </a:solidFill>
              </a:rPr>
              <a:t>Altta yatan </a:t>
            </a:r>
            <a:r>
              <a:rPr lang="tr-TR" sz="2000" dirty="0" err="1">
                <a:solidFill>
                  <a:srgbClr val="000000"/>
                </a:solidFill>
              </a:rPr>
              <a:t>plöroparankimal</a:t>
            </a:r>
            <a:r>
              <a:rPr lang="tr-TR" sz="2000" dirty="0">
                <a:solidFill>
                  <a:srgbClr val="000000"/>
                </a:solidFill>
              </a:rPr>
              <a:t> bir patoloji olmaksızın görülen, tetikleyici bir etkenin eşlik etmediği ve </a:t>
            </a:r>
            <a:r>
              <a:rPr lang="tr-TR" sz="2000" dirty="0" err="1">
                <a:solidFill>
                  <a:srgbClr val="000000"/>
                </a:solidFill>
              </a:rPr>
              <a:t>spontan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pnömotoraks</a:t>
            </a:r>
            <a:r>
              <a:rPr lang="tr-TR" sz="2000" dirty="0">
                <a:solidFill>
                  <a:srgbClr val="000000"/>
                </a:solidFill>
              </a:rPr>
              <a:t> olarak adlandırılan bu </a:t>
            </a:r>
            <a:r>
              <a:rPr lang="tr-TR" sz="2000" dirty="0" err="1">
                <a:solidFill>
                  <a:srgbClr val="000000"/>
                </a:solidFill>
              </a:rPr>
              <a:t>tip,sıklıkla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subplevral</a:t>
            </a:r>
            <a:r>
              <a:rPr lang="tr-TR" sz="2000" dirty="0">
                <a:solidFill>
                  <a:srgbClr val="000000"/>
                </a:solidFill>
              </a:rPr>
              <a:t> yerleşimli küçük </a:t>
            </a:r>
            <a:r>
              <a:rPr lang="tr-TR" sz="2000" dirty="0" err="1">
                <a:solidFill>
                  <a:srgbClr val="000000"/>
                </a:solidFill>
              </a:rPr>
              <a:t>konjenital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bleblerin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rüptürüne</a:t>
            </a:r>
            <a:r>
              <a:rPr lang="tr-TR" sz="2000" dirty="0">
                <a:solidFill>
                  <a:srgbClr val="000000"/>
                </a:solidFill>
              </a:rPr>
              <a:t> bağlıdır.</a:t>
            </a:r>
          </a:p>
        </p:txBody>
      </p:sp>
    </p:spTree>
    <p:extLst>
      <p:ext uri="{BB962C8B-B14F-4D97-AF65-F5344CB8AC3E}">
        <p14:creationId xmlns:p14="http://schemas.microsoft.com/office/powerpoint/2010/main" val="99191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98906BC-2D2A-4349-A3D6-03D66F18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Anamnezde neler olabilir?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CA97F9B6-4EDA-4C2B-B68E-98491181B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58222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58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02B21B-F0B8-4876-A2DA-CB68BCDE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Muayene </a:t>
            </a:r>
            <a:r>
              <a:rPr lang="tr-TR" dirty="0" smtClean="0">
                <a:solidFill>
                  <a:srgbClr val="FFFFFF"/>
                </a:solidFill>
              </a:rPr>
              <a:t>bulguları</a:t>
            </a:r>
            <a:endParaRPr lang="tr-TR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3776C464-93E1-499F-B2EC-6962AE631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760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69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765A1C4-FC31-4682-A3FF-A2631CE0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tr-TR" sz="4000"/>
              <a:t>Pnömotoraks Tanısında Radyoloji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04F156A-6C9E-4521-8F3C-153AC463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tr-TR" sz="2000"/>
              <a:t>Pnömotoraks tansında radyolojik inceleme temeldir.</a:t>
            </a:r>
          </a:p>
          <a:p>
            <a:r>
              <a:rPr lang="tr-TR" sz="2000"/>
              <a:t>Pnömotoraks ayakta alınan göğüs grafilerinde viseral plevra çizgisinin ayrı olarak görülmesiyle tanınır; bu çizginin distalinde akciğer parankimine ait işaretler izlenmez.</a:t>
            </a:r>
          </a:p>
          <a:p>
            <a:r>
              <a:rPr lang="tr-TR" sz="2000"/>
              <a:t>Ekspiryumda alınan grafiler tanıyı kolaylaştırır; ekspiryumla birlikte akciğer hacmi azalırken plevra boşluğundaki havanın hacmi sabit kaldığı için pnömotoraks daha büyük görünür.</a:t>
            </a:r>
          </a:p>
          <a:p>
            <a:r>
              <a:rPr lang="tr-TR" sz="2000"/>
              <a:t>Özellikle küçük pnömotoraksların tansında lateral dekübit grafilerden de yararlanılır.</a:t>
            </a:r>
          </a:p>
        </p:txBody>
      </p:sp>
    </p:spTree>
    <p:extLst>
      <p:ext uri="{BB962C8B-B14F-4D97-AF65-F5344CB8AC3E}">
        <p14:creationId xmlns:p14="http://schemas.microsoft.com/office/powerpoint/2010/main" val="267384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E2CD4EA-8D6B-4439-8CAD-0B9A219E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7BC1CB1-3DB7-4A1D-BE5B-C40E7574C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tr-TR" sz="2400" b="1" i="1" u="sng">
                <a:solidFill>
                  <a:srgbClr val="000000"/>
                </a:solidFill>
              </a:rPr>
              <a:t>Tansiyon pnömotoraksın yaşamı tehdit ettiği ve hemen boşaltılması gerektiği unutulmamalıdır. </a:t>
            </a:r>
          </a:p>
        </p:txBody>
      </p:sp>
    </p:spTree>
    <p:extLst>
      <p:ext uri="{BB962C8B-B14F-4D97-AF65-F5344CB8AC3E}">
        <p14:creationId xmlns:p14="http://schemas.microsoft.com/office/powerpoint/2010/main" val="275674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417</Words>
  <Application>Microsoft Office PowerPoint</Application>
  <PresentationFormat>Özel</PresentationFormat>
  <Paragraphs>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Pnömotoraks</vt:lpstr>
      <vt:lpstr>Giriş:</vt:lpstr>
      <vt:lpstr>Pnömotoraks ve Etiyolojisi </vt:lpstr>
      <vt:lpstr>Pnömotoraks çeşitleri</vt:lpstr>
      <vt:lpstr>PowerPoint Sunusu</vt:lpstr>
      <vt:lpstr>Anamnezde neler olabilir?</vt:lpstr>
      <vt:lpstr>Muayene bulguları</vt:lpstr>
      <vt:lpstr>Pnömotoraks Tanısında Radyoloji </vt:lpstr>
      <vt:lpstr>PowerPoint Sunusu</vt:lpstr>
      <vt:lpstr>Tansiyon pnömotoraksın radyografik bulguları </vt:lpstr>
      <vt:lpstr>PowerPoint Sunusu</vt:lpstr>
      <vt:lpstr>PowerPoint Sunusu</vt:lpstr>
      <vt:lpstr>Tedavi</vt:lpstr>
      <vt:lpstr>PowerPoint Sunusu</vt:lpstr>
      <vt:lpstr>TEŞEKKÜRLER</vt:lpstr>
      <vt:lpstr>Kaynaklar: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Pnömotoraks</dc:title>
  <dc:creator>yunusemre erol</dc:creator>
  <cp:lastModifiedBy>Win7</cp:lastModifiedBy>
  <cp:revision>5</cp:revision>
  <dcterms:created xsi:type="dcterms:W3CDTF">2019-09-26T21:17:32Z</dcterms:created>
  <dcterms:modified xsi:type="dcterms:W3CDTF">2019-10-04T09:05:30Z</dcterms:modified>
</cp:coreProperties>
</file>