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8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3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9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3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66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5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80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94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14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184A-0D63-442D-9DD9-635EA8A087D5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40F4-AD32-4267-9F68-25F89156E3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8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"/>
            <a:ext cx="12198626" cy="68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252" cy="6858000"/>
          </a:xfrm>
        </p:spPr>
      </p:pic>
    </p:spTree>
    <p:extLst>
      <p:ext uri="{BB962C8B-B14F-4D97-AF65-F5344CB8AC3E}">
        <p14:creationId xmlns:p14="http://schemas.microsoft.com/office/powerpoint/2010/main" val="228999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252" cy="6858000"/>
          </a:xfrm>
        </p:spPr>
      </p:pic>
    </p:spTree>
    <p:extLst>
      <p:ext uri="{BB962C8B-B14F-4D97-AF65-F5344CB8AC3E}">
        <p14:creationId xmlns:p14="http://schemas.microsoft.com/office/powerpoint/2010/main" val="213531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252" cy="6858000"/>
          </a:xfrm>
        </p:spPr>
      </p:pic>
    </p:spTree>
    <p:extLst>
      <p:ext uri="{BB962C8B-B14F-4D97-AF65-F5344CB8AC3E}">
        <p14:creationId xmlns:p14="http://schemas.microsoft.com/office/powerpoint/2010/main" val="56066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252" cy="6858000"/>
          </a:xfrm>
        </p:spPr>
      </p:pic>
    </p:spTree>
    <p:extLst>
      <p:ext uri="{BB962C8B-B14F-4D97-AF65-F5344CB8AC3E}">
        <p14:creationId xmlns:p14="http://schemas.microsoft.com/office/powerpoint/2010/main" val="146591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Umit Ozsandikcioglu</dc:creator>
  <cp:lastModifiedBy>Umit Ozsandikcioglu</cp:lastModifiedBy>
  <cp:revision>1</cp:revision>
  <dcterms:created xsi:type="dcterms:W3CDTF">2017-04-25T05:39:25Z</dcterms:created>
  <dcterms:modified xsi:type="dcterms:W3CDTF">2017-04-25T05:41:47Z</dcterms:modified>
</cp:coreProperties>
</file>