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94" r:id="rId2"/>
    <p:sldId id="576" r:id="rId3"/>
    <p:sldId id="285" r:id="rId4"/>
    <p:sldId id="577" r:id="rId5"/>
    <p:sldId id="354" r:id="rId6"/>
    <p:sldId id="366" r:id="rId7"/>
    <p:sldId id="644" r:id="rId8"/>
    <p:sldId id="580" r:id="rId9"/>
    <p:sldId id="553" r:id="rId10"/>
    <p:sldId id="554" r:id="rId11"/>
    <p:sldId id="555" r:id="rId12"/>
    <p:sldId id="559" r:id="rId13"/>
    <p:sldId id="562" r:id="rId14"/>
    <p:sldId id="564" r:id="rId15"/>
    <p:sldId id="563" r:id="rId16"/>
    <p:sldId id="416" r:id="rId17"/>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47" autoAdjust="0"/>
    <p:restoredTop sz="96374" autoAdjust="0"/>
  </p:normalViewPr>
  <p:slideViewPr>
    <p:cSldViewPr snapToGrid="0" showGuides="1">
      <p:cViewPr varScale="1">
        <p:scale>
          <a:sx n="100" d="100"/>
          <a:sy n="100" d="100"/>
        </p:scale>
        <p:origin x="282" y="84"/>
      </p:cViewPr>
      <p:guideLst>
        <p:guide pos="576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6C1CD-C327-4DCB-A7D7-485DFD1116B1}"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fr-FR"/>
        </a:p>
      </dgm:t>
    </dgm:pt>
    <dgm:pt modelId="{C6EE7EE6-C3A0-4E2B-9D1A-ECF869D9AE69}">
      <dgm:prSet phldrT="[Texte]" custT="1"/>
      <dgm:spPr/>
      <dgm:t>
        <a:bodyPr/>
        <a:lstStyle/>
        <a:p>
          <a:endParaRPr lang="fr-FR" sz="1400" b="1" dirty="0">
            <a:solidFill>
              <a:schemeClr val="bg1"/>
            </a:solidFill>
            <a:latin typeface="Calibri" panose="020F0502020204030204" pitchFamily="34" charset="0"/>
            <a:cs typeface="Calibri" panose="020F0502020204030204" pitchFamily="34" charset="0"/>
          </a:endParaRPr>
        </a:p>
      </dgm:t>
    </dgm:pt>
    <dgm:pt modelId="{EB5105D2-94E4-42A3-9875-F5F55185E8B0}" type="parTrans" cxnId="{2FC06D43-7F61-4E51-869D-3FD09764AB39}">
      <dgm:prSet/>
      <dgm:spPr/>
      <dgm:t>
        <a:bodyPr/>
        <a:lstStyle/>
        <a:p>
          <a:endParaRPr lang="fr-FR" sz="1400"/>
        </a:p>
      </dgm:t>
    </dgm:pt>
    <dgm:pt modelId="{B9D69CC9-24E2-4B16-BE82-CF3B639D06CE}" type="sibTrans" cxnId="{2FC06D43-7F61-4E51-869D-3FD09764AB39}">
      <dgm:prSet/>
      <dgm:spPr/>
      <dgm:t>
        <a:bodyPr/>
        <a:lstStyle/>
        <a:p>
          <a:endParaRPr lang="fr-FR" sz="1400"/>
        </a:p>
      </dgm:t>
    </dgm:pt>
    <dgm:pt modelId="{6F34BA6B-E533-406F-9240-35D2C5719CA8}">
      <dgm:prSet phldrT="[Texte]" custT="1"/>
      <dgm:spPr/>
      <dgm:t>
        <a:bodyPr/>
        <a:lstStyle/>
        <a:p>
          <a:endParaRPr lang="fr-FR" sz="1400" b="1" dirty="0">
            <a:solidFill>
              <a:schemeClr val="bg1"/>
            </a:solidFill>
            <a:latin typeface="Calibri" panose="020F0502020204030204" pitchFamily="34" charset="0"/>
            <a:cs typeface="Calibri" panose="020F0502020204030204" pitchFamily="34" charset="0"/>
          </a:endParaRPr>
        </a:p>
      </dgm:t>
    </dgm:pt>
    <dgm:pt modelId="{7029BFEA-A252-4B0A-B874-AFD3C8373799}" type="parTrans" cxnId="{F268A415-1CFC-4A18-B028-B570B84F5DF2}">
      <dgm:prSet/>
      <dgm:spPr/>
      <dgm:t>
        <a:bodyPr/>
        <a:lstStyle/>
        <a:p>
          <a:endParaRPr lang="fr-FR" sz="1400"/>
        </a:p>
      </dgm:t>
    </dgm:pt>
    <dgm:pt modelId="{496C9B7E-3BB2-4A7D-86DF-3035592434A5}" type="sibTrans" cxnId="{F268A415-1CFC-4A18-B028-B570B84F5DF2}">
      <dgm:prSet/>
      <dgm:spPr/>
      <dgm:t>
        <a:bodyPr/>
        <a:lstStyle/>
        <a:p>
          <a:endParaRPr lang="fr-FR" sz="1400"/>
        </a:p>
      </dgm:t>
    </dgm:pt>
    <dgm:pt modelId="{3708CFB3-C94D-4420-B358-BD5CB23BF9B8}">
      <dgm:prSet phldrT="[Texte]" custT="1"/>
      <dgm:spPr/>
      <dgm:t>
        <a:bodyPr/>
        <a:lstStyle/>
        <a:p>
          <a:endParaRPr lang="fr-FR" sz="1400" b="1" dirty="0">
            <a:solidFill>
              <a:schemeClr val="bg1"/>
            </a:solidFill>
            <a:latin typeface="Calibri" panose="020F0502020204030204" pitchFamily="34" charset="0"/>
            <a:cs typeface="Calibri" panose="020F0502020204030204" pitchFamily="34" charset="0"/>
          </a:endParaRPr>
        </a:p>
      </dgm:t>
    </dgm:pt>
    <dgm:pt modelId="{6460B356-1DE5-417B-A41D-0CA5EF9DA717}" type="parTrans" cxnId="{B0F3FA58-2EE6-4EB7-956C-B3B488BBE1A7}">
      <dgm:prSet/>
      <dgm:spPr/>
      <dgm:t>
        <a:bodyPr/>
        <a:lstStyle/>
        <a:p>
          <a:endParaRPr lang="fr-FR" sz="1400"/>
        </a:p>
      </dgm:t>
    </dgm:pt>
    <dgm:pt modelId="{15E7724A-59D7-4B85-8FC4-17C3D69C8BC9}" type="sibTrans" cxnId="{B0F3FA58-2EE6-4EB7-956C-B3B488BBE1A7}">
      <dgm:prSet/>
      <dgm:spPr/>
      <dgm:t>
        <a:bodyPr/>
        <a:lstStyle/>
        <a:p>
          <a:endParaRPr lang="fr-FR" sz="1400"/>
        </a:p>
      </dgm:t>
    </dgm:pt>
    <dgm:pt modelId="{D3D14B6C-1AF7-43D3-8FE3-9EDC9104F628}">
      <dgm:prSet phldrT="[Texte]" custT="1"/>
      <dgm:spPr/>
      <dgm:t>
        <a:bodyPr/>
        <a:lstStyle/>
        <a:p>
          <a:endParaRPr lang="fr-FR" sz="1400" b="1" kern="1200" dirty="0">
            <a:solidFill>
              <a:schemeClr val="bg1"/>
            </a:solidFill>
            <a:latin typeface="Calibri" panose="020F0502020204030204" pitchFamily="34" charset="0"/>
            <a:ea typeface="+mn-ea"/>
            <a:cs typeface="Calibri" panose="020F0502020204030204" pitchFamily="34" charset="0"/>
          </a:endParaRPr>
        </a:p>
      </dgm:t>
    </dgm:pt>
    <dgm:pt modelId="{9D9B0B52-97BE-4822-91E4-28AFF66D375D}" type="parTrans" cxnId="{E933B962-18C3-4FA8-867E-DFF92879B2AF}">
      <dgm:prSet/>
      <dgm:spPr/>
      <dgm:t>
        <a:bodyPr/>
        <a:lstStyle/>
        <a:p>
          <a:endParaRPr lang="fr-FR" sz="1400"/>
        </a:p>
      </dgm:t>
    </dgm:pt>
    <dgm:pt modelId="{9C76C6C3-3A05-4836-89DE-CACFF88E0B76}" type="sibTrans" cxnId="{E933B962-18C3-4FA8-867E-DFF92879B2AF}">
      <dgm:prSet/>
      <dgm:spPr/>
      <dgm:t>
        <a:bodyPr/>
        <a:lstStyle/>
        <a:p>
          <a:endParaRPr lang="fr-FR" sz="1400"/>
        </a:p>
      </dgm:t>
    </dgm:pt>
    <dgm:pt modelId="{B8BD1036-2959-42E1-8E3A-EE13A904B86E}">
      <dgm:prSet phldrT="[Texte]" custT="1"/>
      <dgm:spPr/>
      <dgm:t>
        <a:bodyPr/>
        <a:lstStyle/>
        <a:p>
          <a:r>
            <a:rPr lang="fr-FR" sz="1000" b="0" dirty="0" err="1">
              <a:latin typeface="Calibri" panose="020F0502020204030204" pitchFamily="34" charset="0"/>
              <a:cs typeface="Calibri" panose="020F0502020204030204" pitchFamily="34" charset="0"/>
            </a:rPr>
            <a:t>Medlines</a:t>
          </a:r>
          <a:endParaRPr lang="fr-FR" sz="1000" b="0" dirty="0">
            <a:latin typeface="Calibri" panose="020F0502020204030204" pitchFamily="34" charset="0"/>
            <a:cs typeface="Calibri" panose="020F0502020204030204" pitchFamily="34" charset="0"/>
          </a:endParaRPr>
        </a:p>
      </dgm:t>
    </dgm:pt>
    <dgm:pt modelId="{E1FA6AAC-B9F8-4DA0-92A3-4422FDE20842}" type="parTrans" cxnId="{42844C1C-A8FF-49C4-8FDA-71E5ADC9429E}">
      <dgm:prSet/>
      <dgm:spPr/>
      <dgm:t>
        <a:bodyPr/>
        <a:lstStyle/>
        <a:p>
          <a:endParaRPr lang="fr-FR" sz="1400"/>
        </a:p>
      </dgm:t>
    </dgm:pt>
    <dgm:pt modelId="{D015C1DF-7C53-480C-925C-0322B0511999}" type="sibTrans" cxnId="{42844C1C-A8FF-49C4-8FDA-71E5ADC9429E}">
      <dgm:prSet/>
      <dgm:spPr/>
      <dgm:t>
        <a:bodyPr/>
        <a:lstStyle/>
        <a:p>
          <a:endParaRPr lang="fr-FR" sz="1400"/>
        </a:p>
      </dgm:t>
    </dgm:pt>
    <dgm:pt modelId="{C405330A-55A2-4F32-A694-9099DC509BA4}">
      <dgm:prSet phldrT="[Texte]" custT="1"/>
      <dgm:spPr/>
      <dgm:t>
        <a:bodyPr/>
        <a:lstStyle/>
        <a:p>
          <a:r>
            <a:rPr lang="fr-FR" sz="1000" b="0" kern="1200" dirty="0">
              <a:latin typeface="Calibri" panose="020F0502020204030204" pitchFamily="34" charset="0"/>
              <a:ea typeface="+mn-ea"/>
              <a:cs typeface="Calibri" panose="020F0502020204030204" pitchFamily="34" charset="0"/>
            </a:rPr>
            <a:t>Patient</a:t>
          </a:r>
        </a:p>
        <a:p>
          <a:r>
            <a:rPr lang="fr-FR" sz="1000" b="0" kern="1200" dirty="0" err="1">
              <a:latin typeface="Calibri" panose="020F0502020204030204" pitchFamily="34" charset="0"/>
              <a:ea typeface="+mn-ea"/>
              <a:cs typeface="Calibri" panose="020F0502020204030204" pitchFamily="34" charset="0"/>
            </a:rPr>
            <a:t>Handouts</a:t>
          </a:r>
          <a:endParaRPr lang="fr-FR" sz="1000" b="0" kern="1200" dirty="0">
            <a:latin typeface="Calibri" panose="020F0502020204030204" pitchFamily="34" charset="0"/>
            <a:ea typeface="+mn-ea"/>
            <a:cs typeface="Calibri" panose="020F0502020204030204" pitchFamily="34" charset="0"/>
          </a:endParaRPr>
        </a:p>
      </dgm:t>
    </dgm:pt>
    <dgm:pt modelId="{6ECEBC90-A4FF-4790-9CE6-DF7EEA124C56}" type="parTrans" cxnId="{2CE53E20-3C13-4A99-A4C6-B739D462C7F5}">
      <dgm:prSet/>
      <dgm:spPr/>
      <dgm:t>
        <a:bodyPr/>
        <a:lstStyle/>
        <a:p>
          <a:endParaRPr lang="fr-FR" sz="1400"/>
        </a:p>
      </dgm:t>
    </dgm:pt>
    <dgm:pt modelId="{7879F7A1-2481-4880-9A3E-8BB84448AC7F}" type="sibTrans" cxnId="{2CE53E20-3C13-4A99-A4C6-B739D462C7F5}">
      <dgm:prSet/>
      <dgm:spPr/>
      <dgm:t>
        <a:bodyPr/>
        <a:lstStyle/>
        <a:p>
          <a:endParaRPr lang="fr-FR" sz="1400"/>
        </a:p>
      </dgm:t>
    </dgm:pt>
    <dgm:pt modelId="{1862DF1C-E76F-430A-88B5-9B5D1DDB34D6}">
      <dgm:prSet phldrT="[Texte]" custT="1"/>
      <dgm:spPr/>
      <dgm:t>
        <a:bodyPr/>
        <a:lstStyle/>
        <a:p>
          <a:r>
            <a:rPr lang="tr-TR" sz="1050" b="0" kern="1200" dirty="0" err="1">
              <a:latin typeface="Calibri" panose="020F0502020204030204" pitchFamily="34" charset="0"/>
              <a:ea typeface="+mn-ea"/>
              <a:cs typeface="Calibri" panose="020F0502020204030204" pitchFamily="34" charset="0"/>
            </a:rPr>
            <a:t>Books</a:t>
          </a:r>
          <a:endParaRPr lang="fr-FR" sz="1050" b="0" kern="1200" dirty="0">
            <a:latin typeface="Calibri" panose="020F0502020204030204" pitchFamily="34" charset="0"/>
            <a:ea typeface="+mn-ea"/>
            <a:cs typeface="Calibri" panose="020F0502020204030204" pitchFamily="34" charset="0"/>
          </a:endParaRPr>
        </a:p>
      </dgm:t>
    </dgm:pt>
    <dgm:pt modelId="{016EDBD4-9B22-4DED-9425-932901FB0736}" type="parTrans" cxnId="{AA0E31E4-9B3E-4AEF-809B-DDFD8962B851}">
      <dgm:prSet/>
      <dgm:spPr/>
      <dgm:t>
        <a:bodyPr/>
        <a:lstStyle/>
        <a:p>
          <a:endParaRPr lang="fr-FR" sz="1400"/>
        </a:p>
      </dgm:t>
    </dgm:pt>
    <dgm:pt modelId="{E63FC6E1-0A73-4232-9CD9-D26D2F96765B}" type="sibTrans" cxnId="{AA0E31E4-9B3E-4AEF-809B-DDFD8962B851}">
      <dgm:prSet/>
      <dgm:spPr/>
      <dgm:t>
        <a:bodyPr/>
        <a:lstStyle/>
        <a:p>
          <a:endParaRPr lang="fr-FR" sz="1400"/>
        </a:p>
      </dgm:t>
    </dgm:pt>
    <dgm:pt modelId="{304F87CB-46AD-4489-908E-2F2962802423}">
      <dgm:prSet phldrT="[Texte]" custT="1"/>
      <dgm:spPr/>
      <dgm:t>
        <a:bodyPr/>
        <a:lstStyle/>
        <a:p>
          <a:r>
            <a:rPr lang="fr-FR" sz="1000" b="0" kern="1200" dirty="0" err="1">
              <a:latin typeface="Calibri" panose="020F0502020204030204" pitchFamily="34" charset="0"/>
              <a:ea typeface="+mn-ea"/>
              <a:cs typeface="Calibri" panose="020F0502020204030204" pitchFamily="34" charset="0"/>
            </a:rPr>
            <a:t>Journals</a:t>
          </a:r>
          <a:endParaRPr lang="fr-FR" sz="1000" b="0" kern="1200" dirty="0">
            <a:latin typeface="Calibri" panose="020F0502020204030204" pitchFamily="34" charset="0"/>
            <a:ea typeface="+mn-ea"/>
            <a:cs typeface="Calibri" panose="020F0502020204030204" pitchFamily="34" charset="0"/>
          </a:endParaRPr>
        </a:p>
      </dgm:t>
    </dgm:pt>
    <dgm:pt modelId="{C8795AE4-06D3-402C-A46B-A26D7998B553}" type="parTrans" cxnId="{2B7D19EA-432B-4C53-B112-7068BA235D63}">
      <dgm:prSet/>
      <dgm:spPr/>
      <dgm:t>
        <a:bodyPr/>
        <a:lstStyle/>
        <a:p>
          <a:endParaRPr lang="fr-FR" sz="1400"/>
        </a:p>
      </dgm:t>
    </dgm:pt>
    <dgm:pt modelId="{43763DF6-23F8-4A34-B697-C422E2EC0C03}" type="sibTrans" cxnId="{2B7D19EA-432B-4C53-B112-7068BA235D63}">
      <dgm:prSet/>
      <dgm:spPr/>
      <dgm:t>
        <a:bodyPr/>
        <a:lstStyle/>
        <a:p>
          <a:endParaRPr lang="fr-FR" sz="1400"/>
        </a:p>
      </dgm:t>
    </dgm:pt>
    <dgm:pt modelId="{40AEDEF5-39F2-4535-A420-F81E16C12E50}">
      <dgm:prSet phldrT="[Texte]" custT="1"/>
      <dgm:spPr/>
      <dgm:t>
        <a:bodyPr/>
        <a:lstStyle/>
        <a:p>
          <a:pPr algn="r"/>
          <a:endParaRPr lang="fr-FR" sz="1400" b="1" dirty="0">
            <a:solidFill>
              <a:schemeClr val="bg1"/>
            </a:solidFill>
            <a:latin typeface="Calibri" panose="020F0502020204030204" pitchFamily="34" charset="0"/>
            <a:cs typeface="Calibri" panose="020F0502020204030204" pitchFamily="34" charset="0"/>
          </a:endParaRPr>
        </a:p>
      </dgm:t>
    </dgm:pt>
    <dgm:pt modelId="{47A8ABE5-993C-4728-9ED1-A1A4568A17A8}" type="parTrans" cxnId="{34DE88F5-F8EB-4F96-868E-00E3835E183A}">
      <dgm:prSet/>
      <dgm:spPr/>
      <dgm:t>
        <a:bodyPr/>
        <a:lstStyle/>
        <a:p>
          <a:endParaRPr lang="fr-FR" sz="1400"/>
        </a:p>
      </dgm:t>
    </dgm:pt>
    <dgm:pt modelId="{E29FEE66-1686-4712-9548-4229AC38B4B6}" type="sibTrans" cxnId="{34DE88F5-F8EB-4F96-868E-00E3835E183A}">
      <dgm:prSet/>
      <dgm:spPr/>
      <dgm:t>
        <a:bodyPr/>
        <a:lstStyle/>
        <a:p>
          <a:endParaRPr lang="fr-FR" sz="1400"/>
        </a:p>
      </dgm:t>
    </dgm:pt>
    <dgm:pt modelId="{FD204261-ADDA-4ADF-9F9D-D7D93BEE03D2}">
      <dgm:prSet/>
      <dgm:spPr/>
      <dgm:t>
        <a:bodyPr/>
        <a:lstStyle/>
        <a:p>
          <a:endParaRPr lang="fr-FR"/>
        </a:p>
      </dgm:t>
    </dgm:pt>
    <dgm:pt modelId="{251AB838-1063-42F6-B3F7-4191F055D829}" type="parTrans" cxnId="{33257DAD-3281-40DC-9A06-9A740D798E86}">
      <dgm:prSet/>
      <dgm:spPr/>
      <dgm:t>
        <a:bodyPr/>
        <a:lstStyle/>
        <a:p>
          <a:endParaRPr lang="fr-FR"/>
        </a:p>
      </dgm:t>
    </dgm:pt>
    <dgm:pt modelId="{64D02616-1F58-4E7E-BD47-1A49D0ABCDA8}" type="sibTrans" cxnId="{33257DAD-3281-40DC-9A06-9A740D798E86}">
      <dgm:prSet/>
      <dgm:spPr/>
      <dgm:t>
        <a:bodyPr/>
        <a:lstStyle/>
        <a:p>
          <a:endParaRPr lang="fr-FR"/>
        </a:p>
      </dgm:t>
    </dgm:pt>
    <dgm:pt modelId="{F57189F6-BDE1-44E0-99C3-C97D977421A5}">
      <dgm:prSet phldrT="[Texte]" phldr="1" custT="1"/>
      <dgm:spPr/>
      <dgm:t>
        <a:bodyPr/>
        <a:lstStyle/>
        <a:p>
          <a:endParaRPr lang="fr-FR" sz="1400" dirty="0"/>
        </a:p>
      </dgm:t>
    </dgm:pt>
    <dgm:pt modelId="{D59CB116-5AF1-495A-A306-6E0925618175}" type="sibTrans" cxnId="{00AB76FA-71B6-4FD5-A1EC-BFDD8BC5E32A}">
      <dgm:prSet/>
      <dgm:spPr/>
      <dgm:t>
        <a:bodyPr/>
        <a:lstStyle/>
        <a:p>
          <a:endParaRPr lang="fr-FR" sz="1400"/>
        </a:p>
      </dgm:t>
    </dgm:pt>
    <dgm:pt modelId="{5699E85D-D480-4BBE-83C3-E4534967995A}" type="parTrans" cxnId="{00AB76FA-71B6-4FD5-A1EC-BFDD8BC5E32A}">
      <dgm:prSet/>
      <dgm:spPr/>
      <dgm:t>
        <a:bodyPr/>
        <a:lstStyle/>
        <a:p>
          <a:endParaRPr lang="fr-FR" sz="1400"/>
        </a:p>
      </dgm:t>
    </dgm:pt>
    <dgm:pt modelId="{0B9A730E-86F6-4CA9-84FF-71B7E611C56C}" type="pres">
      <dgm:prSet presAssocID="{BE96C1CD-C327-4DCB-A7D7-485DFD1116B1}" presName="Name0" presStyleCnt="0">
        <dgm:presLayoutVars>
          <dgm:chMax val="1"/>
          <dgm:dir/>
          <dgm:animLvl val="ctr"/>
          <dgm:resizeHandles val="exact"/>
        </dgm:presLayoutVars>
      </dgm:prSet>
      <dgm:spPr/>
      <dgm:t>
        <a:bodyPr/>
        <a:lstStyle/>
        <a:p>
          <a:endParaRPr lang="tr-TR"/>
        </a:p>
      </dgm:t>
    </dgm:pt>
    <dgm:pt modelId="{FAB08E6B-06A8-4AE7-B9B2-B8A4BDE35B40}" type="pres">
      <dgm:prSet presAssocID="{F57189F6-BDE1-44E0-99C3-C97D977421A5}" presName="centerShape" presStyleLbl="node0" presStyleIdx="0" presStyleCnt="1" custFlipVert="1" custFlipHor="1" custScaleX="31911" custScaleY="53988" custLinFactNeighborX="-2284" custLinFactNeighborY="925"/>
      <dgm:spPr/>
      <dgm:t>
        <a:bodyPr/>
        <a:lstStyle/>
        <a:p>
          <a:endParaRPr lang="tr-TR"/>
        </a:p>
      </dgm:t>
    </dgm:pt>
    <dgm:pt modelId="{39A29FE8-BDEA-4311-8F67-AAF7320D4494}" type="pres">
      <dgm:prSet presAssocID="{304F87CB-46AD-4489-908E-2F2962802423}" presName="node" presStyleLbl="node1" presStyleIdx="0" presStyleCnt="9" custScaleX="141848" custScaleY="142412">
        <dgm:presLayoutVars>
          <dgm:bulletEnabled val="1"/>
        </dgm:presLayoutVars>
      </dgm:prSet>
      <dgm:spPr/>
      <dgm:t>
        <a:bodyPr/>
        <a:lstStyle/>
        <a:p>
          <a:endParaRPr lang="tr-TR"/>
        </a:p>
      </dgm:t>
    </dgm:pt>
    <dgm:pt modelId="{F6F5C54E-3B27-4630-9CD1-213EF11FD6FA}" type="pres">
      <dgm:prSet presAssocID="{304F87CB-46AD-4489-908E-2F2962802423}" presName="dummy" presStyleCnt="0"/>
      <dgm:spPr/>
    </dgm:pt>
    <dgm:pt modelId="{6A7529DD-C20B-4D36-A28C-28C2F1A9030B}" type="pres">
      <dgm:prSet presAssocID="{43763DF6-23F8-4A34-B697-C422E2EC0C03}" presName="sibTrans" presStyleLbl="sibTrans2D1" presStyleIdx="0" presStyleCnt="9"/>
      <dgm:spPr/>
      <dgm:t>
        <a:bodyPr/>
        <a:lstStyle/>
        <a:p>
          <a:endParaRPr lang="tr-TR"/>
        </a:p>
      </dgm:t>
    </dgm:pt>
    <dgm:pt modelId="{A3A43978-50F7-44A9-B2D5-A29F4DCA09B7}" type="pres">
      <dgm:prSet presAssocID="{40AEDEF5-39F2-4535-A420-F81E16C12E50}" presName="node" presStyleLbl="node1" presStyleIdx="1" presStyleCnt="9" custScaleX="141848" custScaleY="142412">
        <dgm:presLayoutVars>
          <dgm:bulletEnabled val="1"/>
        </dgm:presLayoutVars>
      </dgm:prSet>
      <dgm:spPr/>
      <dgm:t>
        <a:bodyPr/>
        <a:lstStyle/>
        <a:p>
          <a:endParaRPr lang="tr-TR"/>
        </a:p>
      </dgm:t>
    </dgm:pt>
    <dgm:pt modelId="{CC441E10-E0CD-41C4-811D-935FCBA69A5C}" type="pres">
      <dgm:prSet presAssocID="{40AEDEF5-39F2-4535-A420-F81E16C12E50}" presName="dummy" presStyleCnt="0"/>
      <dgm:spPr/>
    </dgm:pt>
    <dgm:pt modelId="{FB593582-1B4A-435E-8D59-DACAA6A8116E}" type="pres">
      <dgm:prSet presAssocID="{E29FEE66-1686-4712-9548-4229AC38B4B6}" presName="sibTrans" presStyleLbl="sibTrans2D1" presStyleIdx="1" presStyleCnt="9"/>
      <dgm:spPr/>
      <dgm:t>
        <a:bodyPr/>
        <a:lstStyle/>
        <a:p>
          <a:endParaRPr lang="tr-TR"/>
        </a:p>
      </dgm:t>
    </dgm:pt>
    <dgm:pt modelId="{B03FBAAB-9832-4A23-B0D0-EEE5C6D0CB17}" type="pres">
      <dgm:prSet presAssocID="{C6EE7EE6-C3A0-4E2B-9D1A-ECF869D9AE69}" presName="node" presStyleLbl="node1" presStyleIdx="2" presStyleCnt="9" custScaleX="141848" custScaleY="142412">
        <dgm:presLayoutVars>
          <dgm:bulletEnabled val="1"/>
        </dgm:presLayoutVars>
      </dgm:prSet>
      <dgm:spPr/>
      <dgm:t>
        <a:bodyPr/>
        <a:lstStyle/>
        <a:p>
          <a:endParaRPr lang="tr-TR"/>
        </a:p>
      </dgm:t>
    </dgm:pt>
    <dgm:pt modelId="{B7BFFD4E-F79A-4BD6-8324-9BDC09C7A28D}" type="pres">
      <dgm:prSet presAssocID="{C6EE7EE6-C3A0-4E2B-9D1A-ECF869D9AE69}" presName="dummy" presStyleCnt="0"/>
      <dgm:spPr/>
    </dgm:pt>
    <dgm:pt modelId="{C6FAF588-689C-4C78-810B-0A5078E49710}" type="pres">
      <dgm:prSet presAssocID="{B9D69CC9-24E2-4B16-BE82-CF3B639D06CE}" presName="sibTrans" presStyleLbl="sibTrans2D1" presStyleIdx="2" presStyleCnt="9"/>
      <dgm:spPr/>
      <dgm:t>
        <a:bodyPr/>
        <a:lstStyle/>
        <a:p>
          <a:endParaRPr lang="tr-TR"/>
        </a:p>
      </dgm:t>
    </dgm:pt>
    <dgm:pt modelId="{47BC47B7-AFA8-4E40-8EE8-4A779880D8D1}" type="pres">
      <dgm:prSet presAssocID="{6F34BA6B-E533-406F-9240-35D2C5719CA8}" presName="node" presStyleLbl="node1" presStyleIdx="3" presStyleCnt="9" custScaleX="141848" custScaleY="142412">
        <dgm:presLayoutVars>
          <dgm:bulletEnabled val="1"/>
        </dgm:presLayoutVars>
      </dgm:prSet>
      <dgm:spPr/>
      <dgm:t>
        <a:bodyPr/>
        <a:lstStyle/>
        <a:p>
          <a:endParaRPr lang="tr-TR"/>
        </a:p>
      </dgm:t>
    </dgm:pt>
    <dgm:pt modelId="{B8B118AB-1B83-4389-8FE8-31F0299F77F7}" type="pres">
      <dgm:prSet presAssocID="{6F34BA6B-E533-406F-9240-35D2C5719CA8}" presName="dummy" presStyleCnt="0"/>
      <dgm:spPr/>
    </dgm:pt>
    <dgm:pt modelId="{1777B75F-B9E5-4ECD-8533-1B45DA629B0B}" type="pres">
      <dgm:prSet presAssocID="{496C9B7E-3BB2-4A7D-86DF-3035592434A5}" presName="sibTrans" presStyleLbl="sibTrans2D1" presStyleIdx="3" presStyleCnt="9"/>
      <dgm:spPr/>
      <dgm:t>
        <a:bodyPr/>
        <a:lstStyle/>
        <a:p>
          <a:endParaRPr lang="tr-TR"/>
        </a:p>
      </dgm:t>
    </dgm:pt>
    <dgm:pt modelId="{64F3CF3F-6648-49D0-8D6D-CBEDACDE1DEE}" type="pres">
      <dgm:prSet presAssocID="{B8BD1036-2959-42E1-8E3A-EE13A904B86E}" presName="node" presStyleLbl="node1" presStyleIdx="4" presStyleCnt="9" custScaleX="141848" custScaleY="142412">
        <dgm:presLayoutVars>
          <dgm:bulletEnabled val="1"/>
        </dgm:presLayoutVars>
      </dgm:prSet>
      <dgm:spPr/>
      <dgm:t>
        <a:bodyPr/>
        <a:lstStyle/>
        <a:p>
          <a:endParaRPr lang="tr-TR"/>
        </a:p>
      </dgm:t>
    </dgm:pt>
    <dgm:pt modelId="{611600F5-E10E-4FDA-8D86-1ED18B191805}" type="pres">
      <dgm:prSet presAssocID="{B8BD1036-2959-42E1-8E3A-EE13A904B86E}" presName="dummy" presStyleCnt="0"/>
      <dgm:spPr/>
    </dgm:pt>
    <dgm:pt modelId="{51020CD3-254D-4D93-86C0-951FAE5EA80B}" type="pres">
      <dgm:prSet presAssocID="{D015C1DF-7C53-480C-925C-0322B0511999}" presName="sibTrans" presStyleLbl="sibTrans2D1" presStyleIdx="4" presStyleCnt="9"/>
      <dgm:spPr/>
      <dgm:t>
        <a:bodyPr/>
        <a:lstStyle/>
        <a:p>
          <a:endParaRPr lang="tr-TR"/>
        </a:p>
      </dgm:t>
    </dgm:pt>
    <dgm:pt modelId="{412EB523-CB70-40E7-BA42-1DAC38E94831}" type="pres">
      <dgm:prSet presAssocID="{3708CFB3-C94D-4420-B358-BD5CB23BF9B8}" presName="node" presStyleLbl="node1" presStyleIdx="5" presStyleCnt="9" custScaleX="141848" custScaleY="142412" custRadScaleRad="101778" custRadScaleInc="6111">
        <dgm:presLayoutVars>
          <dgm:bulletEnabled val="1"/>
        </dgm:presLayoutVars>
      </dgm:prSet>
      <dgm:spPr/>
      <dgm:t>
        <a:bodyPr/>
        <a:lstStyle/>
        <a:p>
          <a:endParaRPr lang="tr-TR"/>
        </a:p>
      </dgm:t>
    </dgm:pt>
    <dgm:pt modelId="{D6D4B8CF-CEB0-4AAE-8214-8D4FEBD11E8E}" type="pres">
      <dgm:prSet presAssocID="{3708CFB3-C94D-4420-B358-BD5CB23BF9B8}" presName="dummy" presStyleCnt="0"/>
      <dgm:spPr/>
    </dgm:pt>
    <dgm:pt modelId="{6F6316D3-0EBD-4A95-96CB-266543B8546B}" type="pres">
      <dgm:prSet presAssocID="{15E7724A-59D7-4B85-8FC4-17C3D69C8BC9}" presName="sibTrans" presStyleLbl="sibTrans2D1" presStyleIdx="5" presStyleCnt="9"/>
      <dgm:spPr/>
      <dgm:t>
        <a:bodyPr/>
        <a:lstStyle/>
        <a:p>
          <a:endParaRPr lang="tr-TR"/>
        </a:p>
      </dgm:t>
    </dgm:pt>
    <dgm:pt modelId="{E7949B7D-0FC7-49A6-9488-A8C9E54D9E09}" type="pres">
      <dgm:prSet presAssocID="{D3D14B6C-1AF7-43D3-8FE3-9EDC9104F628}" presName="node" presStyleLbl="node1" presStyleIdx="6" presStyleCnt="9" custScaleX="141848" custScaleY="142412">
        <dgm:presLayoutVars>
          <dgm:bulletEnabled val="1"/>
        </dgm:presLayoutVars>
      </dgm:prSet>
      <dgm:spPr/>
      <dgm:t>
        <a:bodyPr/>
        <a:lstStyle/>
        <a:p>
          <a:endParaRPr lang="tr-TR"/>
        </a:p>
      </dgm:t>
    </dgm:pt>
    <dgm:pt modelId="{55BC911A-9919-4C51-9870-479EB3A53C2D}" type="pres">
      <dgm:prSet presAssocID="{D3D14B6C-1AF7-43D3-8FE3-9EDC9104F628}" presName="dummy" presStyleCnt="0"/>
      <dgm:spPr/>
    </dgm:pt>
    <dgm:pt modelId="{AE0679BB-6745-4533-BC04-83D2A12F12B6}" type="pres">
      <dgm:prSet presAssocID="{9C76C6C3-3A05-4836-89DE-CACFF88E0B76}" presName="sibTrans" presStyleLbl="sibTrans2D1" presStyleIdx="6" presStyleCnt="9"/>
      <dgm:spPr/>
      <dgm:t>
        <a:bodyPr/>
        <a:lstStyle/>
        <a:p>
          <a:endParaRPr lang="tr-TR"/>
        </a:p>
      </dgm:t>
    </dgm:pt>
    <dgm:pt modelId="{ACACEDBF-55F0-4360-A9E9-3AC815E449B2}" type="pres">
      <dgm:prSet presAssocID="{1862DF1C-E76F-430A-88B5-9B5D1DDB34D6}" presName="node" presStyleLbl="node1" presStyleIdx="7" presStyleCnt="9" custScaleX="141848" custScaleY="142412">
        <dgm:presLayoutVars>
          <dgm:bulletEnabled val="1"/>
        </dgm:presLayoutVars>
      </dgm:prSet>
      <dgm:spPr/>
      <dgm:t>
        <a:bodyPr/>
        <a:lstStyle/>
        <a:p>
          <a:endParaRPr lang="tr-TR"/>
        </a:p>
      </dgm:t>
    </dgm:pt>
    <dgm:pt modelId="{36619FD2-5623-4538-8979-45699C0E70E9}" type="pres">
      <dgm:prSet presAssocID="{1862DF1C-E76F-430A-88B5-9B5D1DDB34D6}" presName="dummy" presStyleCnt="0"/>
      <dgm:spPr/>
    </dgm:pt>
    <dgm:pt modelId="{5CDDD275-CA49-47B1-9855-92366F0AF345}" type="pres">
      <dgm:prSet presAssocID="{E63FC6E1-0A73-4232-9CD9-D26D2F96765B}" presName="sibTrans" presStyleLbl="sibTrans2D1" presStyleIdx="7" presStyleCnt="9"/>
      <dgm:spPr/>
      <dgm:t>
        <a:bodyPr/>
        <a:lstStyle/>
        <a:p>
          <a:endParaRPr lang="tr-TR"/>
        </a:p>
      </dgm:t>
    </dgm:pt>
    <dgm:pt modelId="{479B7102-EC9C-42D6-A156-8A9EAE11C7E9}" type="pres">
      <dgm:prSet presAssocID="{C405330A-55A2-4F32-A694-9099DC509BA4}" presName="node" presStyleLbl="node1" presStyleIdx="8" presStyleCnt="9" custScaleX="141848" custScaleY="142412">
        <dgm:presLayoutVars>
          <dgm:bulletEnabled val="1"/>
        </dgm:presLayoutVars>
      </dgm:prSet>
      <dgm:spPr/>
      <dgm:t>
        <a:bodyPr/>
        <a:lstStyle/>
        <a:p>
          <a:endParaRPr lang="tr-TR"/>
        </a:p>
      </dgm:t>
    </dgm:pt>
    <dgm:pt modelId="{A6EB3AA9-E6F6-42BB-B394-1AC2B248197A}" type="pres">
      <dgm:prSet presAssocID="{C405330A-55A2-4F32-A694-9099DC509BA4}" presName="dummy" presStyleCnt="0"/>
      <dgm:spPr/>
    </dgm:pt>
    <dgm:pt modelId="{BC8FC0C8-74BE-4229-B04E-D9587F8C0F09}" type="pres">
      <dgm:prSet presAssocID="{7879F7A1-2481-4880-9A3E-8BB84448AC7F}" presName="sibTrans" presStyleLbl="sibTrans2D1" presStyleIdx="8" presStyleCnt="9"/>
      <dgm:spPr/>
      <dgm:t>
        <a:bodyPr/>
        <a:lstStyle/>
        <a:p>
          <a:endParaRPr lang="tr-TR"/>
        </a:p>
      </dgm:t>
    </dgm:pt>
  </dgm:ptLst>
  <dgm:cxnLst>
    <dgm:cxn modelId="{87E574C7-40EC-4216-9809-C446CA90C428}" type="presOf" srcId="{B9D69CC9-24E2-4B16-BE82-CF3B639D06CE}" destId="{C6FAF588-689C-4C78-810B-0A5078E49710}" srcOrd="0" destOrd="0" presId="urn:microsoft.com/office/officeart/2005/8/layout/radial6"/>
    <dgm:cxn modelId="{55744D4B-9C10-45B9-A8EF-E6312E2B03EC}" type="presOf" srcId="{F57189F6-BDE1-44E0-99C3-C97D977421A5}" destId="{FAB08E6B-06A8-4AE7-B9B2-B8A4BDE35B40}" srcOrd="0" destOrd="0" presId="urn:microsoft.com/office/officeart/2005/8/layout/radial6"/>
    <dgm:cxn modelId="{52B3993B-B3B2-4B4C-9B5D-1A8331F283DA}" type="presOf" srcId="{3708CFB3-C94D-4420-B358-BD5CB23BF9B8}" destId="{412EB523-CB70-40E7-BA42-1DAC38E94831}" srcOrd="0" destOrd="0" presId="urn:microsoft.com/office/officeart/2005/8/layout/radial6"/>
    <dgm:cxn modelId="{0A0EE7AA-9204-4E07-943C-F86F78175DF1}" type="presOf" srcId="{6F34BA6B-E533-406F-9240-35D2C5719CA8}" destId="{47BC47B7-AFA8-4E40-8EE8-4A779880D8D1}" srcOrd="0" destOrd="0" presId="urn:microsoft.com/office/officeart/2005/8/layout/radial6"/>
    <dgm:cxn modelId="{76D331DB-F0F7-4589-8CFF-24C41C244787}" type="presOf" srcId="{304F87CB-46AD-4489-908E-2F2962802423}" destId="{39A29FE8-BDEA-4311-8F67-AAF7320D4494}" srcOrd="0" destOrd="0" presId="urn:microsoft.com/office/officeart/2005/8/layout/radial6"/>
    <dgm:cxn modelId="{FD7AA563-F83C-4C53-8645-916493E6FDAF}" type="presOf" srcId="{B8BD1036-2959-42E1-8E3A-EE13A904B86E}" destId="{64F3CF3F-6648-49D0-8D6D-CBEDACDE1DEE}" srcOrd="0" destOrd="0" presId="urn:microsoft.com/office/officeart/2005/8/layout/radial6"/>
    <dgm:cxn modelId="{00AB76FA-71B6-4FD5-A1EC-BFDD8BC5E32A}" srcId="{BE96C1CD-C327-4DCB-A7D7-485DFD1116B1}" destId="{F57189F6-BDE1-44E0-99C3-C97D977421A5}" srcOrd="0" destOrd="0" parTransId="{5699E85D-D480-4BBE-83C3-E4534967995A}" sibTransId="{D59CB116-5AF1-495A-A306-6E0925618175}"/>
    <dgm:cxn modelId="{DB84A4AE-B356-48DB-9D85-960EA05627C5}" type="presOf" srcId="{E29FEE66-1686-4712-9548-4229AC38B4B6}" destId="{FB593582-1B4A-435E-8D59-DACAA6A8116E}" srcOrd="0" destOrd="0" presId="urn:microsoft.com/office/officeart/2005/8/layout/radial6"/>
    <dgm:cxn modelId="{AB6731FF-EC1D-4452-A6E0-24CCE1CFDCAD}" type="presOf" srcId="{D015C1DF-7C53-480C-925C-0322B0511999}" destId="{51020CD3-254D-4D93-86C0-951FAE5EA80B}" srcOrd="0" destOrd="0" presId="urn:microsoft.com/office/officeart/2005/8/layout/radial6"/>
    <dgm:cxn modelId="{5BC42679-411D-4DC6-BEEA-FF56A0505176}" type="presOf" srcId="{7879F7A1-2481-4880-9A3E-8BB84448AC7F}" destId="{BC8FC0C8-74BE-4229-B04E-D9587F8C0F09}" srcOrd="0" destOrd="0" presId="urn:microsoft.com/office/officeart/2005/8/layout/radial6"/>
    <dgm:cxn modelId="{AA0E31E4-9B3E-4AEF-809B-DDFD8962B851}" srcId="{F57189F6-BDE1-44E0-99C3-C97D977421A5}" destId="{1862DF1C-E76F-430A-88B5-9B5D1DDB34D6}" srcOrd="7" destOrd="0" parTransId="{016EDBD4-9B22-4DED-9425-932901FB0736}" sibTransId="{E63FC6E1-0A73-4232-9CD9-D26D2F96765B}"/>
    <dgm:cxn modelId="{3F4336A7-BB39-4081-BAC1-5194C3D4B282}" type="presOf" srcId="{BE96C1CD-C327-4DCB-A7D7-485DFD1116B1}" destId="{0B9A730E-86F6-4CA9-84FF-71B7E611C56C}" srcOrd="0" destOrd="0" presId="urn:microsoft.com/office/officeart/2005/8/layout/radial6"/>
    <dgm:cxn modelId="{33257DAD-3281-40DC-9A06-9A740D798E86}" srcId="{BE96C1CD-C327-4DCB-A7D7-485DFD1116B1}" destId="{FD204261-ADDA-4ADF-9F9D-D7D93BEE03D2}" srcOrd="1" destOrd="0" parTransId="{251AB838-1063-42F6-B3F7-4191F055D829}" sibTransId="{64D02616-1F58-4E7E-BD47-1A49D0ABCDA8}"/>
    <dgm:cxn modelId="{2FC06D43-7F61-4E51-869D-3FD09764AB39}" srcId="{F57189F6-BDE1-44E0-99C3-C97D977421A5}" destId="{C6EE7EE6-C3A0-4E2B-9D1A-ECF869D9AE69}" srcOrd="2" destOrd="0" parTransId="{EB5105D2-94E4-42A3-9875-F5F55185E8B0}" sibTransId="{B9D69CC9-24E2-4B16-BE82-CF3B639D06CE}"/>
    <dgm:cxn modelId="{E5097438-1447-437E-B309-C4363EF84A31}" type="presOf" srcId="{40AEDEF5-39F2-4535-A420-F81E16C12E50}" destId="{A3A43978-50F7-44A9-B2D5-A29F4DCA09B7}" srcOrd="0" destOrd="0" presId="urn:microsoft.com/office/officeart/2005/8/layout/radial6"/>
    <dgm:cxn modelId="{EBEDB80B-140E-41B5-AE29-17758B5B1478}" type="presOf" srcId="{1862DF1C-E76F-430A-88B5-9B5D1DDB34D6}" destId="{ACACEDBF-55F0-4360-A9E9-3AC815E449B2}" srcOrd="0" destOrd="0" presId="urn:microsoft.com/office/officeart/2005/8/layout/radial6"/>
    <dgm:cxn modelId="{A923DB65-2925-4318-94AD-269C501E0523}" type="presOf" srcId="{C6EE7EE6-C3A0-4E2B-9D1A-ECF869D9AE69}" destId="{B03FBAAB-9832-4A23-B0D0-EEE5C6D0CB17}" srcOrd="0" destOrd="0" presId="urn:microsoft.com/office/officeart/2005/8/layout/radial6"/>
    <dgm:cxn modelId="{5D37D0ED-0CD8-4185-8CCE-12CA6E79CB49}" type="presOf" srcId="{43763DF6-23F8-4A34-B697-C422E2EC0C03}" destId="{6A7529DD-C20B-4D36-A28C-28C2F1A9030B}" srcOrd="0" destOrd="0" presId="urn:microsoft.com/office/officeart/2005/8/layout/radial6"/>
    <dgm:cxn modelId="{9F84EC10-21A0-4032-ABE7-A315466ECE17}" type="presOf" srcId="{E63FC6E1-0A73-4232-9CD9-D26D2F96765B}" destId="{5CDDD275-CA49-47B1-9855-92366F0AF345}" srcOrd="0" destOrd="0" presId="urn:microsoft.com/office/officeart/2005/8/layout/radial6"/>
    <dgm:cxn modelId="{2CE53E20-3C13-4A99-A4C6-B739D462C7F5}" srcId="{F57189F6-BDE1-44E0-99C3-C97D977421A5}" destId="{C405330A-55A2-4F32-A694-9099DC509BA4}" srcOrd="8" destOrd="0" parTransId="{6ECEBC90-A4FF-4790-9CE6-DF7EEA124C56}" sibTransId="{7879F7A1-2481-4880-9A3E-8BB84448AC7F}"/>
    <dgm:cxn modelId="{59CB9FDC-8E5B-4BC1-9677-C5E880AD91E0}" type="presOf" srcId="{496C9B7E-3BB2-4A7D-86DF-3035592434A5}" destId="{1777B75F-B9E5-4ECD-8533-1B45DA629B0B}" srcOrd="0" destOrd="0" presId="urn:microsoft.com/office/officeart/2005/8/layout/radial6"/>
    <dgm:cxn modelId="{34DE88F5-F8EB-4F96-868E-00E3835E183A}" srcId="{F57189F6-BDE1-44E0-99C3-C97D977421A5}" destId="{40AEDEF5-39F2-4535-A420-F81E16C12E50}" srcOrd="1" destOrd="0" parTransId="{47A8ABE5-993C-4728-9ED1-A1A4568A17A8}" sibTransId="{E29FEE66-1686-4712-9548-4229AC38B4B6}"/>
    <dgm:cxn modelId="{B0F3FA58-2EE6-4EB7-956C-B3B488BBE1A7}" srcId="{F57189F6-BDE1-44E0-99C3-C97D977421A5}" destId="{3708CFB3-C94D-4420-B358-BD5CB23BF9B8}" srcOrd="5" destOrd="0" parTransId="{6460B356-1DE5-417B-A41D-0CA5EF9DA717}" sibTransId="{15E7724A-59D7-4B85-8FC4-17C3D69C8BC9}"/>
    <dgm:cxn modelId="{F268A415-1CFC-4A18-B028-B570B84F5DF2}" srcId="{F57189F6-BDE1-44E0-99C3-C97D977421A5}" destId="{6F34BA6B-E533-406F-9240-35D2C5719CA8}" srcOrd="3" destOrd="0" parTransId="{7029BFEA-A252-4B0A-B874-AFD3C8373799}" sibTransId="{496C9B7E-3BB2-4A7D-86DF-3035592434A5}"/>
    <dgm:cxn modelId="{2ACC6956-5D5E-474D-8626-DB7D9335EAA8}" type="presOf" srcId="{9C76C6C3-3A05-4836-89DE-CACFF88E0B76}" destId="{AE0679BB-6745-4533-BC04-83D2A12F12B6}" srcOrd="0" destOrd="0" presId="urn:microsoft.com/office/officeart/2005/8/layout/radial6"/>
    <dgm:cxn modelId="{2B7D19EA-432B-4C53-B112-7068BA235D63}" srcId="{F57189F6-BDE1-44E0-99C3-C97D977421A5}" destId="{304F87CB-46AD-4489-908E-2F2962802423}" srcOrd="0" destOrd="0" parTransId="{C8795AE4-06D3-402C-A46B-A26D7998B553}" sibTransId="{43763DF6-23F8-4A34-B697-C422E2EC0C03}"/>
    <dgm:cxn modelId="{66F6E9DA-88E9-4B49-9A6D-3E853B7E25EE}" type="presOf" srcId="{C405330A-55A2-4F32-A694-9099DC509BA4}" destId="{479B7102-EC9C-42D6-A156-8A9EAE11C7E9}" srcOrd="0" destOrd="0" presId="urn:microsoft.com/office/officeart/2005/8/layout/radial6"/>
    <dgm:cxn modelId="{E933B962-18C3-4FA8-867E-DFF92879B2AF}" srcId="{F57189F6-BDE1-44E0-99C3-C97D977421A5}" destId="{D3D14B6C-1AF7-43D3-8FE3-9EDC9104F628}" srcOrd="6" destOrd="0" parTransId="{9D9B0B52-97BE-4822-91E4-28AFF66D375D}" sibTransId="{9C76C6C3-3A05-4836-89DE-CACFF88E0B76}"/>
    <dgm:cxn modelId="{42844C1C-A8FF-49C4-8FDA-71E5ADC9429E}" srcId="{F57189F6-BDE1-44E0-99C3-C97D977421A5}" destId="{B8BD1036-2959-42E1-8E3A-EE13A904B86E}" srcOrd="4" destOrd="0" parTransId="{E1FA6AAC-B9F8-4DA0-92A3-4422FDE20842}" sibTransId="{D015C1DF-7C53-480C-925C-0322B0511999}"/>
    <dgm:cxn modelId="{A8014894-5046-4EBB-811E-8B5A855B617A}" type="presOf" srcId="{D3D14B6C-1AF7-43D3-8FE3-9EDC9104F628}" destId="{E7949B7D-0FC7-49A6-9488-A8C9E54D9E09}" srcOrd="0" destOrd="0" presId="urn:microsoft.com/office/officeart/2005/8/layout/radial6"/>
    <dgm:cxn modelId="{AA376F6F-8E92-41F9-9CD1-61E040F79560}" type="presOf" srcId="{15E7724A-59D7-4B85-8FC4-17C3D69C8BC9}" destId="{6F6316D3-0EBD-4A95-96CB-266543B8546B}" srcOrd="0" destOrd="0" presId="urn:microsoft.com/office/officeart/2005/8/layout/radial6"/>
    <dgm:cxn modelId="{15B1A29B-FFCC-498D-A87D-EE084B58C140}" type="presParOf" srcId="{0B9A730E-86F6-4CA9-84FF-71B7E611C56C}" destId="{FAB08E6B-06A8-4AE7-B9B2-B8A4BDE35B40}" srcOrd="0" destOrd="0" presId="urn:microsoft.com/office/officeart/2005/8/layout/radial6"/>
    <dgm:cxn modelId="{D4639F91-E167-49B7-BD19-785E93775D46}" type="presParOf" srcId="{0B9A730E-86F6-4CA9-84FF-71B7E611C56C}" destId="{39A29FE8-BDEA-4311-8F67-AAF7320D4494}" srcOrd="1" destOrd="0" presId="urn:microsoft.com/office/officeart/2005/8/layout/radial6"/>
    <dgm:cxn modelId="{15F47EC5-647B-48DF-A06C-37264FD09534}" type="presParOf" srcId="{0B9A730E-86F6-4CA9-84FF-71B7E611C56C}" destId="{F6F5C54E-3B27-4630-9CD1-213EF11FD6FA}" srcOrd="2" destOrd="0" presId="urn:microsoft.com/office/officeart/2005/8/layout/radial6"/>
    <dgm:cxn modelId="{0E350474-7363-4675-A42D-E5E878AC682A}" type="presParOf" srcId="{0B9A730E-86F6-4CA9-84FF-71B7E611C56C}" destId="{6A7529DD-C20B-4D36-A28C-28C2F1A9030B}" srcOrd="3" destOrd="0" presId="urn:microsoft.com/office/officeart/2005/8/layout/radial6"/>
    <dgm:cxn modelId="{E88A2023-EB60-4332-8D3F-1EA048B7206A}" type="presParOf" srcId="{0B9A730E-86F6-4CA9-84FF-71B7E611C56C}" destId="{A3A43978-50F7-44A9-B2D5-A29F4DCA09B7}" srcOrd="4" destOrd="0" presId="urn:microsoft.com/office/officeart/2005/8/layout/radial6"/>
    <dgm:cxn modelId="{A2628BEF-4C90-42CB-AAE8-4A2160719276}" type="presParOf" srcId="{0B9A730E-86F6-4CA9-84FF-71B7E611C56C}" destId="{CC441E10-E0CD-41C4-811D-935FCBA69A5C}" srcOrd="5" destOrd="0" presId="urn:microsoft.com/office/officeart/2005/8/layout/radial6"/>
    <dgm:cxn modelId="{C8D92225-E891-481B-B5D7-49AD22438844}" type="presParOf" srcId="{0B9A730E-86F6-4CA9-84FF-71B7E611C56C}" destId="{FB593582-1B4A-435E-8D59-DACAA6A8116E}" srcOrd="6" destOrd="0" presId="urn:microsoft.com/office/officeart/2005/8/layout/radial6"/>
    <dgm:cxn modelId="{6B6BB16D-A9D3-4911-997D-D11CC81035BF}" type="presParOf" srcId="{0B9A730E-86F6-4CA9-84FF-71B7E611C56C}" destId="{B03FBAAB-9832-4A23-B0D0-EEE5C6D0CB17}" srcOrd="7" destOrd="0" presId="urn:microsoft.com/office/officeart/2005/8/layout/radial6"/>
    <dgm:cxn modelId="{5D8AD8F8-0ED5-49A5-BD04-3E7E2B80BF66}" type="presParOf" srcId="{0B9A730E-86F6-4CA9-84FF-71B7E611C56C}" destId="{B7BFFD4E-F79A-4BD6-8324-9BDC09C7A28D}" srcOrd="8" destOrd="0" presId="urn:microsoft.com/office/officeart/2005/8/layout/radial6"/>
    <dgm:cxn modelId="{23B61E31-9F46-42A1-840D-D864CD6BBEFE}" type="presParOf" srcId="{0B9A730E-86F6-4CA9-84FF-71B7E611C56C}" destId="{C6FAF588-689C-4C78-810B-0A5078E49710}" srcOrd="9" destOrd="0" presId="urn:microsoft.com/office/officeart/2005/8/layout/radial6"/>
    <dgm:cxn modelId="{4576D6FD-3087-42C7-B031-AB83B3B3C3DA}" type="presParOf" srcId="{0B9A730E-86F6-4CA9-84FF-71B7E611C56C}" destId="{47BC47B7-AFA8-4E40-8EE8-4A779880D8D1}" srcOrd="10" destOrd="0" presId="urn:microsoft.com/office/officeart/2005/8/layout/radial6"/>
    <dgm:cxn modelId="{9985B1A2-0CBC-4B21-BC83-6A1E450D8BB7}" type="presParOf" srcId="{0B9A730E-86F6-4CA9-84FF-71B7E611C56C}" destId="{B8B118AB-1B83-4389-8FE8-31F0299F77F7}" srcOrd="11" destOrd="0" presId="urn:microsoft.com/office/officeart/2005/8/layout/radial6"/>
    <dgm:cxn modelId="{8AD42643-DABF-491E-B4BF-61299A4134BE}" type="presParOf" srcId="{0B9A730E-86F6-4CA9-84FF-71B7E611C56C}" destId="{1777B75F-B9E5-4ECD-8533-1B45DA629B0B}" srcOrd="12" destOrd="0" presId="urn:microsoft.com/office/officeart/2005/8/layout/radial6"/>
    <dgm:cxn modelId="{B32B316F-8358-4E62-B01F-89069B817AB3}" type="presParOf" srcId="{0B9A730E-86F6-4CA9-84FF-71B7E611C56C}" destId="{64F3CF3F-6648-49D0-8D6D-CBEDACDE1DEE}" srcOrd="13" destOrd="0" presId="urn:microsoft.com/office/officeart/2005/8/layout/radial6"/>
    <dgm:cxn modelId="{3F0F3493-302E-4941-9918-6DDBD3B6B689}" type="presParOf" srcId="{0B9A730E-86F6-4CA9-84FF-71B7E611C56C}" destId="{611600F5-E10E-4FDA-8D86-1ED18B191805}" srcOrd="14" destOrd="0" presId="urn:microsoft.com/office/officeart/2005/8/layout/radial6"/>
    <dgm:cxn modelId="{B49EFFF7-830D-422A-89FF-3D8293867EBB}" type="presParOf" srcId="{0B9A730E-86F6-4CA9-84FF-71B7E611C56C}" destId="{51020CD3-254D-4D93-86C0-951FAE5EA80B}" srcOrd="15" destOrd="0" presId="urn:microsoft.com/office/officeart/2005/8/layout/radial6"/>
    <dgm:cxn modelId="{E227DB2B-A79F-4BE4-BD8C-92F4A83AD587}" type="presParOf" srcId="{0B9A730E-86F6-4CA9-84FF-71B7E611C56C}" destId="{412EB523-CB70-40E7-BA42-1DAC38E94831}" srcOrd="16" destOrd="0" presId="urn:microsoft.com/office/officeart/2005/8/layout/radial6"/>
    <dgm:cxn modelId="{EEB8B83C-0ABD-441C-B841-5DC996F77F5A}" type="presParOf" srcId="{0B9A730E-86F6-4CA9-84FF-71B7E611C56C}" destId="{D6D4B8CF-CEB0-4AAE-8214-8D4FEBD11E8E}" srcOrd="17" destOrd="0" presId="urn:microsoft.com/office/officeart/2005/8/layout/radial6"/>
    <dgm:cxn modelId="{A88DF9A9-1706-4165-BA3A-2E3AC2FA2405}" type="presParOf" srcId="{0B9A730E-86F6-4CA9-84FF-71B7E611C56C}" destId="{6F6316D3-0EBD-4A95-96CB-266543B8546B}" srcOrd="18" destOrd="0" presId="urn:microsoft.com/office/officeart/2005/8/layout/radial6"/>
    <dgm:cxn modelId="{E291B09F-FDE2-42A4-AE54-20A5974C8945}" type="presParOf" srcId="{0B9A730E-86F6-4CA9-84FF-71B7E611C56C}" destId="{E7949B7D-0FC7-49A6-9488-A8C9E54D9E09}" srcOrd="19" destOrd="0" presId="urn:microsoft.com/office/officeart/2005/8/layout/radial6"/>
    <dgm:cxn modelId="{4BB13194-91FC-4C33-BEE5-F7C3511FD05E}" type="presParOf" srcId="{0B9A730E-86F6-4CA9-84FF-71B7E611C56C}" destId="{55BC911A-9919-4C51-9870-479EB3A53C2D}" srcOrd="20" destOrd="0" presId="urn:microsoft.com/office/officeart/2005/8/layout/radial6"/>
    <dgm:cxn modelId="{C482D242-84B0-411A-AC57-759E9DA639B3}" type="presParOf" srcId="{0B9A730E-86F6-4CA9-84FF-71B7E611C56C}" destId="{AE0679BB-6745-4533-BC04-83D2A12F12B6}" srcOrd="21" destOrd="0" presId="urn:microsoft.com/office/officeart/2005/8/layout/radial6"/>
    <dgm:cxn modelId="{EC5C591D-FB02-4D30-B25A-DEB92BC60ED4}" type="presParOf" srcId="{0B9A730E-86F6-4CA9-84FF-71B7E611C56C}" destId="{ACACEDBF-55F0-4360-A9E9-3AC815E449B2}" srcOrd="22" destOrd="0" presId="urn:microsoft.com/office/officeart/2005/8/layout/radial6"/>
    <dgm:cxn modelId="{541476DE-22BF-468E-A8E4-0E5E3F09FBDC}" type="presParOf" srcId="{0B9A730E-86F6-4CA9-84FF-71B7E611C56C}" destId="{36619FD2-5623-4538-8979-45699C0E70E9}" srcOrd="23" destOrd="0" presId="urn:microsoft.com/office/officeart/2005/8/layout/radial6"/>
    <dgm:cxn modelId="{31A7283B-A6F1-4689-941D-EE8314EA440F}" type="presParOf" srcId="{0B9A730E-86F6-4CA9-84FF-71B7E611C56C}" destId="{5CDDD275-CA49-47B1-9855-92366F0AF345}" srcOrd="24" destOrd="0" presId="urn:microsoft.com/office/officeart/2005/8/layout/radial6"/>
    <dgm:cxn modelId="{DF997F7C-D269-4AFE-BE2E-6BB84043D874}" type="presParOf" srcId="{0B9A730E-86F6-4CA9-84FF-71B7E611C56C}" destId="{479B7102-EC9C-42D6-A156-8A9EAE11C7E9}" srcOrd="25" destOrd="0" presId="urn:microsoft.com/office/officeart/2005/8/layout/radial6"/>
    <dgm:cxn modelId="{27CB04AD-941C-4F55-93C8-D8D4EFBFF398}" type="presParOf" srcId="{0B9A730E-86F6-4CA9-84FF-71B7E611C56C}" destId="{A6EB3AA9-E6F6-42BB-B394-1AC2B248197A}" srcOrd="26" destOrd="0" presId="urn:microsoft.com/office/officeart/2005/8/layout/radial6"/>
    <dgm:cxn modelId="{B1B32BA6-2607-4305-B950-77A906E3B8E1}" type="presParOf" srcId="{0B9A730E-86F6-4CA9-84FF-71B7E611C56C}" destId="{BC8FC0C8-74BE-4229-B04E-D9587F8C0F09}" srcOrd="27"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19DD4CF-C917-4D69-9374-6EFF2E9F78C3}" type="datetimeFigureOut">
              <a:rPr lang="de-DE" smtClean="0"/>
              <a:t>02.03.2021</a:t>
            </a:fld>
            <a:endParaRPr lang="de-D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Over the last 135 years, Elsevier has evolved from a pre-eminent publisher of the world’s best scientific literature (including iconic</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reference works such Gray’s Anatomy) to its emergence today as information analytics company delivering insights to healthcare professionals and researchers. With the changing needs of today’s health professionals, Elsevier has adapted its focus to bringing clinical knowledge to the point of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In fact: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Elsevier employs 7,500 employees in 46 countries.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96% of the top 100 health systems in the U.S. use Elsevier’s Clinical Solutions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Today, more than 20 million healthcare professionals rely on Elsevier to help them find answers and provide the best patient care.  </a:t>
            </a:r>
          </a:p>
          <a:p>
            <a:endParaRPr lang="en-US" dirty="0"/>
          </a:p>
        </p:txBody>
      </p:sp>
      <p:sp>
        <p:nvSpPr>
          <p:cNvPr id="4" name="Slide Number Placeholder 3"/>
          <p:cNvSpPr>
            <a:spLocks noGrp="1"/>
          </p:cNvSpPr>
          <p:nvPr>
            <p:ph type="sldNum" sz="quarter" idx="10"/>
          </p:nvPr>
        </p:nvSpPr>
        <p:spPr/>
        <p:txBody>
          <a:bodyPr/>
          <a:lstStyle/>
          <a:p>
            <a:fld id="{D5CC62FE-66E5-4406-BE42-8562C543722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6209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err="1"/>
              <a:t>You</a:t>
            </a:r>
            <a:r>
              <a:rPr lang="de-DE" baseline="0" dirty="0"/>
              <a:t> </a:t>
            </a:r>
            <a:r>
              <a:rPr lang="de-DE" baseline="0" dirty="0" err="1"/>
              <a:t>may</a:t>
            </a:r>
            <a:r>
              <a:rPr lang="de-DE" baseline="0" dirty="0"/>
              <a:t> </a:t>
            </a:r>
            <a:r>
              <a:rPr lang="de-DE" baseline="0" dirty="0" err="1"/>
              <a:t>share</a:t>
            </a:r>
            <a:r>
              <a:rPr lang="de-DE" baseline="0" dirty="0"/>
              <a:t> Patient Education </a:t>
            </a:r>
            <a:r>
              <a:rPr lang="de-DE" baseline="0" dirty="0" err="1"/>
              <a:t>handouts</a:t>
            </a:r>
            <a:r>
              <a:rPr lang="de-DE" baseline="0" dirty="0"/>
              <a:t> </a:t>
            </a:r>
            <a:r>
              <a:rPr lang="de-DE" baseline="0" dirty="0" err="1"/>
              <a:t>with</a:t>
            </a:r>
            <a:r>
              <a:rPr lang="de-DE" baseline="0" dirty="0"/>
              <a:t> </a:t>
            </a:r>
            <a:r>
              <a:rPr lang="de-DE" baseline="0" dirty="0" err="1"/>
              <a:t>patients</a:t>
            </a:r>
            <a:r>
              <a:rPr lang="de-DE" baseline="0" dirty="0"/>
              <a:t> </a:t>
            </a:r>
            <a:r>
              <a:rPr lang="de-DE" baseline="0" dirty="0" err="1"/>
              <a:t>for</a:t>
            </a:r>
            <a:r>
              <a:rPr lang="de-DE" baseline="0" dirty="0"/>
              <a:t> personal, </a:t>
            </a:r>
            <a:r>
              <a:rPr lang="de-DE" baseline="0" dirty="0" err="1"/>
              <a:t>noncommercial</a:t>
            </a:r>
            <a:r>
              <a:rPr lang="de-DE" baseline="0" dirty="0"/>
              <a:t> </a:t>
            </a:r>
            <a:r>
              <a:rPr lang="de-DE" baseline="0" dirty="0" err="1"/>
              <a:t>use</a:t>
            </a:r>
            <a:r>
              <a:rPr lang="de-DE" baseline="0" dirty="0"/>
              <a:t>. </a:t>
            </a:r>
            <a:r>
              <a:rPr lang="de-DE" baseline="0" dirty="0" err="1"/>
              <a:t>You</a:t>
            </a:r>
            <a:r>
              <a:rPr lang="de-DE" baseline="0" dirty="0"/>
              <a:t> </a:t>
            </a:r>
            <a:r>
              <a:rPr lang="de-DE" baseline="0" dirty="0" err="1"/>
              <a:t>can</a:t>
            </a:r>
            <a:r>
              <a:rPr lang="de-DE" baseline="0" dirty="0"/>
              <a:t> </a:t>
            </a:r>
            <a:r>
              <a:rPr lang="de-DE" baseline="0" dirty="0" err="1"/>
              <a:t>share</a:t>
            </a:r>
            <a:r>
              <a:rPr lang="de-DE" baseline="0" dirty="0"/>
              <a:t> </a:t>
            </a:r>
            <a:r>
              <a:rPr lang="de-DE" baseline="0" dirty="0" err="1"/>
              <a:t>information</a:t>
            </a:r>
            <a:r>
              <a:rPr lang="de-DE" baseline="0" dirty="0"/>
              <a:t> </a:t>
            </a:r>
            <a:r>
              <a:rPr lang="de-DE" baseline="0" dirty="0" err="1"/>
              <a:t>by</a:t>
            </a:r>
            <a:r>
              <a:rPr lang="de-DE" baseline="0" dirty="0"/>
              <a:t> </a:t>
            </a:r>
            <a:r>
              <a:rPr lang="de-DE" baseline="0" dirty="0" err="1"/>
              <a:t>printing</a:t>
            </a:r>
            <a:r>
              <a:rPr lang="de-DE" baseline="0" dirty="0"/>
              <a:t> </a:t>
            </a:r>
            <a:r>
              <a:rPr lang="de-DE" baseline="0" dirty="0" err="1"/>
              <a:t>it</a:t>
            </a:r>
            <a:r>
              <a:rPr lang="de-DE" baseline="0" dirty="0"/>
              <a:t> and </a:t>
            </a:r>
            <a:r>
              <a:rPr lang="de-DE" baseline="0" dirty="0" err="1"/>
              <a:t>giving</a:t>
            </a:r>
            <a:r>
              <a:rPr lang="de-DE" baseline="0" dirty="0"/>
              <a:t> </a:t>
            </a:r>
            <a:r>
              <a:rPr lang="de-DE" baseline="0" dirty="0" err="1"/>
              <a:t>patients</a:t>
            </a:r>
            <a:r>
              <a:rPr lang="de-DE" baseline="0" dirty="0"/>
              <a:t> a </a:t>
            </a:r>
            <a:r>
              <a:rPr lang="de-DE" baseline="0" dirty="0" err="1"/>
              <a:t>hard</a:t>
            </a:r>
            <a:r>
              <a:rPr lang="de-DE" baseline="0" dirty="0"/>
              <a:t> </a:t>
            </a:r>
            <a:r>
              <a:rPr lang="de-DE" baseline="0" dirty="0" err="1"/>
              <a:t>copy</a:t>
            </a:r>
            <a:r>
              <a:rPr lang="de-DE" baseline="0" dirty="0"/>
              <a:t> </a:t>
            </a:r>
            <a:r>
              <a:rPr lang="de-DE" baseline="0" dirty="0" err="1"/>
              <a:t>or</a:t>
            </a:r>
            <a:r>
              <a:rPr lang="de-DE" baseline="0" dirty="0"/>
              <a:t> </a:t>
            </a:r>
            <a:r>
              <a:rPr lang="de-DE" baseline="0" dirty="0" err="1"/>
              <a:t>by</a:t>
            </a:r>
            <a:r>
              <a:rPr lang="de-DE" baseline="0" dirty="0"/>
              <a:t> </a:t>
            </a:r>
            <a:r>
              <a:rPr lang="de-DE" baseline="0" dirty="0" err="1"/>
              <a:t>downloading</a:t>
            </a:r>
            <a:r>
              <a:rPr lang="de-DE" baseline="0" dirty="0"/>
              <a:t> </a:t>
            </a:r>
            <a:r>
              <a:rPr lang="de-DE" baseline="0" dirty="0" err="1"/>
              <a:t>it</a:t>
            </a:r>
            <a:r>
              <a:rPr lang="de-DE" baseline="0" dirty="0"/>
              <a:t> </a:t>
            </a:r>
            <a:r>
              <a:rPr lang="de-DE" baseline="0" dirty="0" err="1"/>
              <a:t>as</a:t>
            </a:r>
            <a:r>
              <a:rPr lang="de-DE" baseline="0" dirty="0"/>
              <a:t> PDF.</a:t>
            </a:r>
          </a:p>
          <a:p>
            <a:endParaRPr lang="de-DE" baseline="0" dirty="0"/>
          </a:p>
          <a:p>
            <a:r>
              <a:rPr lang="de-DE" baseline="0" dirty="0" err="1"/>
              <a:t>You</a:t>
            </a:r>
            <a:r>
              <a:rPr lang="de-DE" baseline="0" dirty="0"/>
              <a:t> </a:t>
            </a:r>
            <a:r>
              <a:rPr lang="de-DE" baseline="0" dirty="0" err="1"/>
              <a:t>can</a:t>
            </a:r>
            <a:r>
              <a:rPr lang="de-DE" baseline="0" dirty="0"/>
              <a:t> </a:t>
            </a:r>
            <a:r>
              <a:rPr lang="de-DE" baseline="0" dirty="0" err="1"/>
              <a:t>even</a:t>
            </a:r>
            <a:r>
              <a:rPr lang="de-DE" baseline="0" dirty="0"/>
              <a:t> </a:t>
            </a:r>
            <a:r>
              <a:rPr lang="de-DE" baseline="0" dirty="0" err="1"/>
              <a:t>personalize</a:t>
            </a:r>
            <a:r>
              <a:rPr lang="de-DE" baseline="0" dirty="0"/>
              <a:t> </a:t>
            </a:r>
            <a:r>
              <a:rPr lang="de-DE" baseline="0" dirty="0" err="1"/>
              <a:t>the</a:t>
            </a:r>
            <a:r>
              <a:rPr lang="de-DE" baseline="0" dirty="0"/>
              <a:t> </a:t>
            </a:r>
            <a:r>
              <a:rPr lang="de-DE" baseline="0" dirty="0" err="1"/>
              <a:t>handout</a:t>
            </a:r>
            <a:r>
              <a:rPr lang="de-DE" baseline="0" dirty="0"/>
              <a:t> </a:t>
            </a:r>
            <a:r>
              <a:rPr lang="de-DE" baseline="0" dirty="0" err="1"/>
              <a:t>by</a:t>
            </a:r>
            <a:r>
              <a:rPr lang="de-DE" baseline="0" dirty="0"/>
              <a:t> </a:t>
            </a:r>
            <a:r>
              <a:rPr lang="de-DE" baseline="0" dirty="0" err="1"/>
              <a:t>including</a:t>
            </a:r>
            <a:r>
              <a:rPr lang="de-DE" baseline="0" dirty="0"/>
              <a:t> </a:t>
            </a:r>
            <a:r>
              <a:rPr lang="de-DE" baseline="0" dirty="0" err="1"/>
              <a:t>your</a:t>
            </a:r>
            <a:r>
              <a:rPr lang="de-DE" baseline="0" dirty="0"/>
              <a:t> </a:t>
            </a:r>
            <a:r>
              <a:rPr lang="de-DE" baseline="0" dirty="0" err="1"/>
              <a:t>own</a:t>
            </a:r>
            <a:r>
              <a:rPr lang="de-DE" baseline="0" dirty="0"/>
              <a:t> </a:t>
            </a:r>
            <a:r>
              <a:rPr lang="de-DE" baseline="0" dirty="0" err="1"/>
              <a:t>comments</a:t>
            </a:r>
            <a:r>
              <a:rPr lang="de-DE" baseline="0" dirty="0"/>
              <a:t>. In </a:t>
            </a:r>
            <a:r>
              <a:rPr lang="de-DE" baseline="0" dirty="0" err="1"/>
              <a:t>order</a:t>
            </a:r>
            <a:r>
              <a:rPr lang="de-DE" baseline="0" dirty="0"/>
              <a:t> </a:t>
            </a:r>
            <a:r>
              <a:rPr lang="de-DE" baseline="0" dirty="0" err="1"/>
              <a:t>to</a:t>
            </a:r>
            <a:r>
              <a:rPr lang="de-DE" baseline="0" dirty="0"/>
              <a:t> do so, </a:t>
            </a:r>
            <a:r>
              <a:rPr lang="de-DE" baseline="0" dirty="0" err="1"/>
              <a:t>you</a:t>
            </a:r>
            <a:r>
              <a:rPr lang="de-DE" baseline="0" dirty="0"/>
              <a:t> </a:t>
            </a:r>
            <a:r>
              <a:rPr lang="de-DE" baseline="0" dirty="0" err="1"/>
              <a:t>simply</a:t>
            </a:r>
            <a:r>
              <a:rPr lang="de-DE" baseline="0" dirty="0"/>
              <a:t> </a:t>
            </a:r>
            <a:r>
              <a:rPr lang="de-DE" baseline="0" dirty="0" err="1"/>
              <a:t>have</a:t>
            </a:r>
            <a:r>
              <a:rPr lang="de-DE" baseline="0" dirty="0"/>
              <a:t> </a:t>
            </a:r>
            <a:r>
              <a:rPr lang="de-DE" baseline="0" dirty="0" err="1"/>
              <a:t>to</a:t>
            </a:r>
            <a:r>
              <a:rPr lang="de-DE" baseline="0" dirty="0"/>
              <a:t> </a:t>
            </a:r>
            <a:r>
              <a:rPr lang="de-DE" baseline="0" dirty="0" err="1"/>
              <a:t>click</a:t>
            </a:r>
            <a:r>
              <a:rPr lang="de-DE" baseline="0" dirty="0"/>
              <a:t> on „Print“.</a:t>
            </a:r>
          </a:p>
          <a:p>
            <a:r>
              <a:rPr lang="de-DE" baseline="0" dirty="0" err="1"/>
              <a:t>From</a:t>
            </a:r>
            <a:r>
              <a:rPr lang="de-DE" baseline="0" dirty="0"/>
              <a:t> </a:t>
            </a:r>
            <a:r>
              <a:rPr lang="de-DE" baseline="0" dirty="0" err="1"/>
              <a:t>this</a:t>
            </a:r>
            <a:r>
              <a:rPr lang="de-DE" baseline="0" dirty="0"/>
              <a:t>, </a:t>
            </a:r>
            <a:r>
              <a:rPr lang="de-DE" baseline="0" dirty="0" err="1"/>
              <a:t>you</a:t>
            </a:r>
            <a:r>
              <a:rPr lang="de-DE" baseline="0" dirty="0"/>
              <a:t> </a:t>
            </a:r>
            <a:r>
              <a:rPr lang="de-DE" baseline="0" dirty="0" err="1"/>
              <a:t>can</a:t>
            </a:r>
            <a:r>
              <a:rPr lang="de-DE" baseline="0" dirty="0"/>
              <a:t> </a:t>
            </a:r>
            <a:r>
              <a:rPr lang="de-DE" baseline="0" dirty="0" err="1"/>
              <a:t>add</a:t>
            </a:r>
            <a:r>
              <a:rPr lang="de-DE" baseline="0" dirty="0"/>
              <a:t> </a:t>
            </a:r>
            <a:r>
              <a:rPr lang="de-DE" baseline="0" dirty="0" err="1"/>
              <a:t>special</a:t>
            </a:r>
            <a:r>
              <a:rPr lang="de-DE" baseline="0" dirty="0"/>
              <a:t> </a:t>
            </a:r>
            <a:r>
              <a:rPr lang="de-DE" baseline="0" dirty="0" err="1"/>
              <a:t>instructions</a:t>
            </a:r>
            <a:r>
              <a:rPr lang="de-DE" baseline="0" dirty="0"/>
              <a:t> and additional </a:t>
            </a:r>
            <a:r>
              <a:rPr lang="de-DE" baseline="0" dirty="0" err="1"/>
              <a:t>contacts</a:t>
            </a:r>
            <a:r>
              <a:rPr lang="de-DE" baseline="0" dirty="0"/>
              <a:t>.</a:t>
            </a:r>
            <a:endParaRPr lang="de-DE" dirty="0"/>
          </a:p>
        </p:txBody>
      </p:sp>
      <p:sp>
        <p:nvSpPr>
          <p:cNvPr id="4" name="Foliennummernplatzhalter 3"/>
          <p:cNvSpPr>
            <a:spLocks noGrp="1"/>
          </p:cNvSpPr>
          <p:nvPr>
            <p:ph type="sldNum" sz="quarter" idx="10"/>
          </p:nvPr>
        </p:nvSpPr>
        <p:spPr/>
        <p:txBody>
          <a:bodyPr/>
          <a:lstStyle/>
          <a:p>
            <a:fld id="{FD5F86A8-45BA-B74E-91ED-8557090BAEDD}" type="slidenum">
              <a:rPr lang="en-US" smtClean="0"/>
              <a:t>13</a:t>
            </a:fld>
            <a:endParaRPr lang="en-US" dirty="0"/>
          </a:p>
        </p:txBody>
      </p:sp>
    </p:spTree>
    <p:extLst>
      <p:ext uri="{BB962C8B-B14F-4D97-AF65-F5344CB8AC3E}">
        <p14:creationId xmlns:p14="http://schemas.microsoft.com/office/powerpoint/2010/main" val="2612744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Videos that can be useful for juniors, whishing to get ready for a clinical operation</a:t>
            </a:r>
            <a:r>
              <a:rPr lang="en-US" dirty="0"/>
              <a:t> </a:t>
            </a:r>
            <a:endParaRPr lang="de-DE" dirty="0"/>
          </a:p>
        </p:txBody>
      </p:sp>
      <p:sp>
        <p:nvSpPr>
          <p:cNvPr id="4" name="Foliennummernplatzhalter 3"/>
          <p:cNvSpPr>
            <a:spLocks noGrp="1"/>
          </p:cNvSpPr>
          <p:nvPr>
            <p:ph type="sldNum" sz="quarter" idx="10"/>
          </p:nvPr>
        </p:nvSpPr>
        <p:spPr/>
        <p:txBody>
          <a:bodyPr/>
          <a:lstStyle/>
          <a:p>
            <a:fld id="{FD5F86A8-45BA-B74E-91ED-8557090BAEDD}" type="slidenum">
              <a:rPr lang="en-US" smtClean="0"/>
              <a:t>14</a:t>
            </a:fld>
            <a:endParaRPr lang="en-US" dirty="0"/>
          </a:p>
        </p:txBody>
      </p:sp>
    </p:spTree>
    <p:extLst>
      <p:ext uri="{BB962C8B-B14F-4D97-AF65-F5344CB8AC3E}">
        <p14:creationId xmlns:p14="http://schemas.microsoft.com/office/powerpoint/2010/main" val="259809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Multimedia </a:t>
            </a:r>
            <a:r>
              <a:rPr lang="de-DE" baseline="0" dirty="0" err="1"/>
              <a:t>with</a:t>
            </a:r>
            <a:r>
              <a:rPr lang="de-DE" baseline="0" dirty="0"/>
              <a:t> a </a:t>
            </a:r>
            <a:r>
              <a:rPr lang="de-DE" baseline="0" dirty="0" err="1"/>
              <a:t>huge</a:t>
            </a:r>
            <a:r>
              <a:rPr lang="de-DE" baseline="0" dirty="0"/>
              <a:t> </a:t>
            </a:r>
            <a:r>
              <a:rPr lang="de-DE" baseline="0" dirty="0" err="1"/>
              <a:t>collection</a:t>
            </a:r>
            <a:r>
              <a:rPr lang="de-DE" baseline="0" dirty="0"/>
              <a:t> </a:t>
            </a:r>
            <a:r>
              <a:rPr lang="de-DE" baseline="0" dirty="0" err="1"/>
              <a:t>of</a:t>
            </a:r>
            <a:r>
              <a:rPr lang="de-DE" baseline="0" dirty="0"/>
              <a:t> </a:t>
            </a:r>
            <a:r>
              <a:rPr lang="de-DE" baseline="0" dirty="0" err="1"/>
              <a:t>images</a:t>
            </a:r>
            <a:r>
              <a:rPr lang="de-DE" baseline="0" dirty="0"/>
              <a:t> and </a:t>
            </a:r>
            <a:r>
              <a:rPr lang="de-DE" baseline="0" dirty="0" err="1"/>
              <a:t>videos</a:t>
            </a:r>
            <a:endParaRPr lang="de-DE" baseline="0" dirty="0"/>
          </a:p>
          <a:p>
            <a:endParaRPr lang="de-DE" baseline="0" dirty="0"/>
          </a:p>
          <a:p>
            <a:pPr marL="0" indent="0">
              <a:buFontTx/>
              <a:buNone/>
            </a:pPr>
            <a:r>
              <a:rPr lang="de-DE" baseline="0" dirty="0" err="1"/>
              <a:t>You</a:t>
            </a:r>
            <a:r>
              <a:rPr lang="de-DE" baseline="0" dirty="0"/>
              <a:t> </a:t>
            </a:r>
            <a:r>
              <a:rPr lang="de-DE" baseline="0" dirty="0" err="1"/>
              <a:t>can</a:t>
            </a:r>
            <a:r>
              <a:rPr lang="de-DE" baseline="0" dirty="0"/>
              <a:t> </a:t>
            </a:r>
            <a:r>
              <a:rPr lang="de-DE" baseline="0" dirty="0" err="1"/>
              <a:t>add</a:t>
            </a:r>
            <a:r>
              <a:rPr lang="de-DE" baseline="0" dirty="0"/>
              <a:t> an </a:t>
            </a:r>
            <a:r>
              <a:rPr lang="de-DE" baseline="0" dirty="0" err="1"/>
              <a:t>image</a:t>
            </a:r>
            <a:r>
              <a:rPr lang="de-DE" baseline="0" dirty="0"/>
              <a:t> </a:t>
            </a:r>
            <a:r>
              <a:rPr lang="de-DE" baseline="0" dirty="0" err="1"/>
              <a:t>to</a:t>
            </a:r>
            <a:r>
              <a:rPr lang="de-DE" baseline="0" dirty="0"/>
              <a:t> </a:t>
            </a:r>
            <a:r>
              <a:rPr lang="de-DE" baseline="0" dirty="0" err="1"/>
              <a:t>your</a:t>
            </a:r>
            <a:r>
              <a:rPr lang="de-DE" baseline="0" dirty="0"/>
              <a:t> </a:t>
            </a:r>
            <a:r>
              <a:rPr lang="de-DE" baseline="0" dirty="0" err="1"/>
              <a:t>presentation</a:t>
            </a:r>
            <a:r>
              <a:rPr lang="de-DE" baseline="0" dirty="0"/>
              <a:t> </a:t>
            </a:r>
            <a:r>
              <a:rPr lang="de-DE" b="1" baseline="0" dirty="0"/>
              <a:t>Click 1 „Add </a:t>
            </a:r>
            <a:r>
              <a:rPr lang="de-DE" b="1" baseline="0" dirty="0" err="1"/>
              <a:t>to</a:t>
            </a:r>
            <a:r>
              <a:rPr lang="de-DE" b="1" baseline="0" dirty="0"/>
              <a:t> </a:t>
            </a:r>
            <a:r>
              <a:rPr lang="de-DE" b="1" baseline="0" dirty="0" err="1"/>
              <a:t>presentation</a:t>
            </a:r>
            <a:r>
              <a:rPr lang="de-DE" b="1" baseline="0" dirty="0"/>
              <a:t>“</a:t>
            </a:r>
            <a:endParaRPr lang="de-DE" b="1" dirty="0"/>
          </a:p>
        </p:txBody>
      </p:sp>
      <p:sp>
        <p:nvSpPr>
          <p:cNvPr id="4" name="Foliennummernplatzhalter 3"/>
          <p:cNvSpPr>
            <a:spLocks noGrp="1"/>
          </p:cNvSpPr>
          <p:nvPr>
            <p:ph type="sldNum" sz="quarter" idx="10"/>
          </p:nvPr>
        </p:nvSpPr>
        <p:spPr/>
        <p:txBody>
          <a:bodyPr/>
          <a:lstStyle/>
          <a:p>
            <a:fld id="{FD5F86A8-45BA-B74E-91ED-8557090BAEDD}" type="slidenum">
              <a:rPr lang="en-US" smtClean="0"/>
              <a:t>15</a:t>
            </a:fld>
            <a:endParaRPr lang="en-US" dirty="0"/>
          </a:p>
        </p:txBody>
      </p:sp>
    </p:spTree>
    <p:extLst>
      <p:ext uri="{BB962C8B-B14F-4D97-AF65-F5344CB8AC3E}">
        <p14:creationId xmlns:p14="http://schemas.microsoft.com/office/powerpoint/2010/main" val="180763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EB65AC-A5B2-468C-B098-649B5F9AE9F5}" type="slidenum">
              <a:rPr lang="en-US" smtClean="0"/>
              <a:pPr/>
              <a:t>16</a:t>
            </a:fld>
            <a:endParaRPr lang="en-US" dirty="0"/>
          </a:p>
        </p:txBody>
      </p:sp>
    </p:spTree>
    <p:extLst>
      <p:ext uri="{BB962C8B-B14F-4D97-AF65-F5344CB8AC3E}">
        <p14:creationId xmlns:p14="http://schemas.microsoft.com/office/powerpoint/2010/main" val="24066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403" y="5528391"/>
            <a:ext cx="5299219" cy="5237422"/>
          </a:xfrm>
          <a:prstGeom prst="rect">
            <a:avLst/>
          </a:prstGeom>
        </p:spPr>
        <p:txBody>
          <a:bodyPr/>
          <a:lstStyle/>
          <a:p>
            <a:endParaRPr lang="fr-FR" dirty="0"/>
          </a:p>
        </p:txBody>
      </p:sp>
      <p:sp>
        <p:nvSpPr>
          <p:cNvPr id="4" name="Slide Number Placeholder 3"/>
          <p:cNvSpPr>
            <a:spLocks noGrp="1"/>
          </p:cNvSpPr>
          <p:nvPr>
            <p:ph type="sldNum" sz="quarter" idx="10"/>
          </p:nvPr>
        </p:nvSpPr>
        <p:spPr/>
        <p:txBody>
          <a:bodyPr/>
          <a:lstStyle/>
          <a:p>
            <a:fld id="{FD5F86A8-45BA-B74E-91ED-8557090BAEDD}" type="slidenum">
              <a:rPr lang="en-US" smtClean="0"/>
              <a:t>5</a:t>
            </a:fld>
            <a:endParaRPr lang="fr-FR"/>
          </a:p>
        </p:txBody>
      </p:sp>
    </p:spTree>
    <p:extLst>
      <p:ext uri="{BB962C8B-B14F-4D97-AF65-F5344CB8AC3E}">
        <p14:creationId xmlns:p14="http://schemas.microsoft.com/office/powerpoint/2010/main" val="74692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BF80339-18C7-4ABF-A125-DA9D3CF6BFF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5544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1200" dirty="0"/>
              <a:t>ClinicalKey supports medical students and clinicians across their full lifecycle.</a:t>
            </a:r>
            <a:endParaRPr lang="en-GB" sz="1600" dirty="0"/>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1200" dirty="0"/>
              <a:t>Pre-clinical learning is important to develop the right foundation and this is facilitated by access to textbooks covering your full curriculum, available anytime and anywhere, by all. </a:t>
            </a:r>
          </a:p>
          <a:p>
            <a:pPr marL="0" indent="0">
              <a:buFont typeface="+mj-lt"/>
              <a:buNone/>
            </a:pPr>
            <a:r>
              <a:rPr lang="en-GB" sz="1200" dirty="0"/>
              <a:t>ClinicalKey Physician which is powered by hundreds of journals and reference books trains students well in clinical decision making, and therefore supports the clinical sciences learning part of their course. </a:t>
            </a:r>
          </a:p>
          <a:p>
            <a:r>
              <a:rPr lang="en-GB" dirty="0"/>
              <a:t>And for practicing physicians there is no more all-round, trusted evidence platform available that support a clinicians different roles like that of teacher.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112AC-02DF-4567-910A-F0A90959CA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22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88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Let´s start with the search-bar: „It all starts with a simple search“</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As you enter your search criteria, CK´s </a:t>
            </a:r>
            <a:r>
              <a:rPr lang="en-US" sz="1200" b="0" i="0" u="none" strike="noStrike" kern="1200" dirty="0" err="1">
                <a:solidFill>
                  <a:schemeClr val="tx1"/>
                </a:solidFill>
                <a:effectLst/>
                <a:latin typeface="+mn-lt"/>
                <a:ea typeface="+mn-ea"/>
                <a:cs typeface="+mn-cs"/>
              </a:rPr>
              <a:t>AutoSuggest</a:t>
            </a:r>
            <a:r>
              <a:rPr lang="en-US" sz="1200" b="0" i="0" u="none" strike="noStrike" kern="1200" dirty="0">
                <a:solidFill>
                  <a:schemeClr val="tx1"/>
                </a:solidFill>
                <a:effectLst/>
                <a:latin typeface="+mn-lt"/>
                <a:ea typeface="+mn-ea"/>
                <a:cs typeface="+mn-cs"/>
              </a:rPr>
              <a:t> feature automatically displays a list of relevant search terms. You then only have to click on the best match.</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 can further refine your search results using filters.</a:t>
            </a:r>
            <a:r>
              <a:rPr lang="en-US" sz="1400" dirty="0"/>
              <a:t> </a:t>
            </a:r>
            <a:endParaRPr lang="de-DE" sz="1300" dirty="0"/>
          </a:p>
        </p:txBody>
      </p:sp>
      <p:sp>
        <p:nvSpPr>
          <p:cNvPr id="4" name="Foliennummernplatzhalter 3"/>
          <p:cNvSpPr>
            <a:spLocks noGrp="1"/>
          </p:cNvSpPr>
          <p:nvPr>
            <p:ph type="sldNum" sz="quarter" idx="10"/>
          </p:nvPr>
        </p:nvSpPr>
        <p:spPr/>
        <p:txBody>
          <a:bodyPr/>
          <a:lstStyle/>
          <a:p>
            <a:fld id="{FD5F86A8-45BA-B74E-91ED-8557090BAEDD}" type="slidenum">
              <a:rPr lang="en-US" smtClean="0"/>
              <a:t>9</a:t>
            </a:fld>
            <a:endParaRPr lang="en-US" dirty="0"/>
          </a:p>
        </p:txBody>
      </p:sp>
    </p:spTree>
    <p:extLst>
      <p:ext uri="{BB962C8B-B14F-4D97-AF65-F5344CB8AC3E}">
        <p14:creationId xmlns:p14="http://schemas.microsoft.com/office/powerpoint/2010/main" val="566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After you perform a search and narrow down your results, the search results page shows the most clinically relevant results for your search.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 may apply the filters in order to refine your results  </a:t>
            </a:r>
            <a:r>
              <a:rPr lang="en-US" sz="1200" b="1" i="0" u="none" strike="noStrike" kern="1200" dirty="0">
                <a:solidFill>
                  <a:schemeClr val="tx1"/>
                </a:solidFill>
                <a:effectLst/>
                <a:latin typeface="+mn-lt"/>
                <a:ea typeface="+mn-ea"/>
                <a:cs typeface="+mn-cs"/>
              </a:rPr>
              <a:t>Click 1 „Filter “</a:t>
            </a:r>
            <a:br>
              <a:rPr lang="en-US" sz="1200" b="1"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&gt; You want a quick answer? You may filter with First Consult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&gt; You want to improve your knowledge on a specific topic or get prepared for an exam? You may filter per Books and Full-Texts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&gt; You want to prepare a presentation? You can filter with Multimedia</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 may also sort your results by clinical relevance or by date according to your preference:</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Click 2 „Sort by Relevance“ and Click 3 „Sort by Date“</a:t>
            </a: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order to get quick answers to a specific disease, we have implemented on the right-hand-side topic pages </a:t>
            </a:r>
            <a:r>
              <a:rPr lang="en-US" sz="1200" b="1" i="0" u="none" strike="noStrike" kern="1200" dirty="0">
                <a:solidFill>
                  <a:schemeClr val="tx1"/>
                </a:solidFill>
                <a:effectLst/>
                <a:latin typeface="+mn-lt"/>
                <a:ea typeface="+mn-ea"/>
                <a:cs typeface="+mn-cs"/>
              </a:rPr>
              <a:t>Click 4 „Topic Pages“</a:t>
            </a: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CK offers through</a:t>
            </a:r>
            <a:r>
              <a:rPr lang="en-US" sz="1200" b="0" i="0" u="none" strike="noStrike" kern="1200" baseline="0" dirty="0">
                <a:solidFill>
                  <a:schemeClr val="tx1"/>
                </a:solidFill>
                <a:effectLst/>
                <a:latin typeface="+mn-lt"/>
                <a:ea typeface="+mn-ea"/>
                <a:cs typeface="+mn-cs"/>
              </a:rPr>
              <a:t> these Topic Pages </a:t>
            </a:r>
            <a:r>
              <a:rPr lang="en-US" sz="1200" b="0" i="0" u="none" strike="noStrike" kern="1200" dirty="0">
                <a:solidFill>
                  <a:schemeClr val="tx1"/>
                </a:solidFill>
                <a:effectLst/>
                <a:latin typeface="+mn-lt"/>
                <a:ea typeface="+mn-ea"/>
                <a:cs typeface="+mn-cs"/>
              </a:rPr>
              <a:t>over 1 400 disease, Topic Pages covering epidemiology, risk factors, diagnosis, treatments and more, as well as links to specialty specific answers and related drugs.</a:t>
            </a:r>
            <a:r>
              <a:rPr lang="en-US" sz="1400" dirty="0"/>
              <a:t> </a:t>
            </a:r>
            <a:endParaRPr lang="de-DE" sz="1300" dirty="0"/>
          </a:p>
          <a:p>
            <a:pPr defTabSz="476951"/>
            <a:endParaRPr lang="de-DE" sz="1300" dirty="0"/>
          </a:p>
          <a:p>
            <a:endParaRPr lang="de-DE" sz="1300" dirty="0"/>
          </a:p>
          <a:p>
            <a:endParaRPr lang="de-DE" sz="1300" dirty="0"/>
          </a:p>
          <a:p>
            <a:endParaRPr lang="de-DE" sz="1300" dirty="0"/>
          </a:p>
        </p:txBody>
      </p:sp>
      <p:sp>
        <p:nvSpPr>
          <p:cNvPr id="4" name="Foliennummernplatzhalter 3"/>
          <p:cNvSpPr>
            <a:spLocks noGrp="1"/>
          </p:cNvSpPr>
          <p:nvPr>
            <p:ph type="sldNum" sz="quarter" idx="10"/>
          </p:nvPr>
        </p:nvSpPr>
        <p:spPr/>
        <p:txBody>
          <a:bodyPr/>
          <a:lstStyle/>
          <a:p>
            <a:fld id="{FD5F86A8-45BA-B74E-91ED-8557090BAEDD}" type="slidenum">
              <a:rPr lang="en-US" smtClean="0"/>
              <a:t>10</a:t>
            </a:fld>
            <a:endParaRPr lang="en-US" dirty="0"/>
          </a:p>
        </p:txBody>
      </p:sp>
    </p:spTree>
    <p:extLst>
      <p:ext uri="{BB962C8B-B14F-4D97-AF65-F5344CB8AC3E}">
        <p14:creationId xmlns:p14="http://schemas.microsoft.com/office/powerpoint/2010/main" val="173278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After </a:t>
            </a:r>
            <a:r>
              <a:rPr lang="de-DE" sz="1300" dirty="0" err="1"/>
              <a:t>you</a:t>
            </a:r>
            <a:r>
              <a:rPr lang="de-DE" sz="1300" baseline="0" dirty="0"/>
              <a:t> </a:t>
            </a:r>
            <a:r>
              <a:rPr lang="de-DE" sz="1300" baseline="0" dirty="0" err="1"/>
              <a:t>select</a:t>
            </a:r>
            <a:r>
              <a:rPr lang="de-DE" sz="1300" baseline="0" dirty="0"/>
              <a:t> </a:t>
            </a:r>
            <a:r>
              <a:rPr lang="de-DE" sz="1300" baseline="0" dirty="0" err="1"/>
              <a:t>content</a:t>
            </a:r>
            <a:r>
              <a:rPr lang="de-DE" sz="1300" baseline="0" dirty="0"/>
              <a:t> on </a:t>
            </a:r>
            <a:r>
              <a:rPr lang="de-DE" sz="1300" baseline="0" dirty="0" err="1"/>
              <a:t>the</a:t>
            </a:r>
            <a:r>
              <a:rPr lang="de-DE" sz="1300" baseline="0" dirty="0"/>
              <a:t> </a:t>
            </a:r>
            <a:r>
              <a:rPr lang="de-DE" sz="1300" baseline="0" dirty="0" err="1"/>
              <a:t>search</a:t>
            </a:r>
            <a:r>
              <a:rPr lang="de-DE" sz="1300" baseline="0" dirty="0"/>
              <a:t> </a:t>
            </a:r>
            <a:r>
              <a:rPr lang="de-DE" sz="1300" baseline="0" dirty="0" err="1"/>
              <a:t>results</a:t>
            </a:r>
            <a:r>
              <a:rPr lang="de-DE" sz="1300" baseline="0" dirty="0"/>
              <a:t> </a:t>
            </a:r>
            <a:r>
              <a:rPr lang="de-DE" sz="1300" baseline="0" dirty="0" err="1"/>
              <a:t>page</a:t>
            </a:r>
            <a:r>
              <a:rPr lang="de-DE" sz="1300" baseline="0" dirty="0"/>
              <a:t>, </a:t>
            </a:r>
            <a:r>
              <a:rPr lang="de-DE" sz="1300" baseline="0" dirty="0" err="1"/>
              <a:t>you</a:t>
            </a:r>
            <a:r>
              <a:rPr lang="de-DE" sz="1300" baseline="0" dirty="0"/>
              <a:t> </a:t>
            </a:r>
            <a:r>
              <a:rPr lang="de-DE" sz="1300" baseline="0" dirty="0" err="1"/>
              <a:t>can</a:t>
            </a:r>
            <a:r>
              <a:rPr lang="de-DE" sz="1300" baseline="0" dirty="0"/>
              <a:t> </a:t>
            </a:r>
            <a:r>
              <a:rPr lang="de-DE" sz="1300" baseline="0" dirty="0" err="1"/>
              <a:t>display</a:t>
            </a:r>
            <a:r>
              <a:rPr lang="de-DE" sz="1300" baseline="0" dirty="0"/>
              <a:t> and </a:t>
            </a:r>
            <a:r>
              <a:rPr lang="de-DE" sz="1300" baseline="0" dirty="0" err="1"/>
              <a:t>read</a:t>
            </a:r>
            <a:r>
              <a:rPr lang="de-DE" sz="1300" baseline="0" dirty="0"/>
              <a:t> </a:t>
            </a:r>
            <a:r>
              <a:rPr lang="de-DE" sz="1300" baseline="0" dirty="0" err="1"/>
              <a:t>it</a:t>
            </a:r>
            <a:r>
              <a:rPr lang="de-DE" sz="1300" baseline="0" dirty="0"/>
              <a:t> in </a:t>
            </a:r>
            <a:r>
              <a:rPr lang="de-DE" sz="1300" baseline="0" dirty="0" err="1"/>
              <a:t>the</a:t>
            </a:r>
            <a:r>
              <a:rPr lang="de-DE" sz="1300" baseline="0" dirty="0"/>
              <a:t> Content </a:t>
            </a:r>
            <a:r>
              <a:rPr lang="de-DE" sz="1300" baseline="0" dirty="0" err="1"/>
              <a:t>reader</a:t>
            </a:r>
            <a:endParaRPr lang="de-DE" sz="1300" dirty="0"/>
          </a:p>
          <a:p>
            <a:endParaRPr lang="de-DE" sz="1300" dirty="0"/>
          </a:p>
          <a:p>
            <a:r>
              <a:rPr lang="de-DE" sz="1300" b="1" dirty="0"/>
              <a:t>Click 1 „Open </a:t>
            </a:r>
            <a:r>
              <a:rPr lang="de-DE" sz="1300" b="1" dirty="0" err="1"/>
              <a:t>reading</a:t>
            </a:r>
            <a:r>
              <a:rPr lang="de-DE" sz="1300" b="1" dirty="0"/>
              <a:t> </a:t>
            </a:r>
            <a:r>
              <a:rPr lang="de-DE" sz="1300" b="1" dirty="0" err="1"/>
              <a:t>mode</a:t>
            </a:r>
            <a:r>
              <a:rPr lang="de-DE" sz="1300" b="1" dirty="0"/>
              <a:t>“</a:t>
            </a:r>
          </a:p>
          <a:p>
            <a:endParaRPr lang="de-DE" sz="1300" dirty="0"/>
          </a:p>
          <a:p>
            <a:r>
              <a:rPr lang="de-DE" sz="1300" dirty="0"/>
              <a:t>On </a:t>
            </a:r>
            <a:r>
              <a:rPr lang="de-DE" sz="1300" dirty="0" err="1"/>
              <a:t>the</a:t>
            </a:r>
            <a:r>
              <a:rPr lang="de-DE" sz="1300" dirty="0"/>
              <a:t> </a:t>
            </a:r>
            <a:r>
              <a:rPr lang="de-DE" sz="1300" dirty="0" err="1"/>
              <a:t>left</a:t>
            </a:r>
            <a:r>
              <a:rPr lang="de-DE" sz="1300" dirty="0"/>
              <a:t>-hand-</a:t>
            </a:r>
            <a:r>
              <a:rPr lang="de-DE" sz="1300" dirty="0" err="1"/>
              <a:t>side</a:t>
            </a:r>
            <a:r>
              <a:rPr lang="de-DE" sz="1300" dirty="0"/>
              <a:t>,</a:t>
            </a:r>
            <a:r>
              <a:rPr lang="de-DE" sz="1300" baseline="0" dirty="0"/>
              <a:t> </a:t>
            </a:r>
            <a:r>
              <a:rPr lang="de-DE" sz="1300" baseline="0" dirty="0" err="1"/>
              <a:t>you</a:t>
            </a:r>
            <a:r>
              <a:rPr lang="de-DE" sz="1300" baseline="0" dirty="0"/>
              <a:t> </a:t>
            </a:r>
            <a:r>
              <a:rPr lang="de-DE" sz="1300" baseline="0" dirty="0" err="1"/>
              <a:t>can</a:t>
            </a:r>
            <a:r>
              <a:rPr lang="de-DE" sz="1300" baseline="0" dirty="0"/>
              <a:t> </a:t>
            </a:r>
            <a:r>
              <a:rPr lang="de-DE" sz="1300" baseline="0" dirty="0" err="1"/>
              <a:t>access</a:t>
            </a:r>
            <a:r>
              <a:rPr lang="de-DE" sz="1300" baseline="0" dirty="0"/>
              <a:t> </a:t>
            </a:r>
            <a:r>
              <a:rPr lang="de-DE" sz="1300" baseline="0" dirty="0" err="1"/>
              <a:t>the</a:t>
            </a:r>
            <a:r>
              <a:rPr lang="de-DE" sz="1300" baseline="0" dirty="0"/>
              <a:t> </a:t>
            </a:r>
            <a:r>
              <a:rPr lang="de-DE" sz="1300" baseline="0" dirty="0" err="1"/>
              <a:t>content</a:t>
            </a:r>
            <a:r>
              <a:rPr lang="de-DE" sz="1300" baseline="0" dirty="0"/>
              <a:t> </a:t>
            </a:r>
            <a:r>
              <a:rPr lang="de-DE" sz="1300" baseline="0" dirty="0" err="1"/>
              <a:t>outline</a:t>
            </a:r>
            <a:r>
              <a:rPr lang="de-DE" sz="1300" dirty="0"/>
              <a:t>. </a:t>
            </a:r>
            <a:r>
              <a:rPr lang="de-DE" sz="1300" b="1" dirty="0"/>
              <a:t>Click 2 „</a:t>
            </a:r>
            <a:r>
              <a:rPr lang="de-DE" sz="1300" b="1" dirty="0" err="1"/>
              <a:t>Tabel</a:t>
            </a:r>
            <a:r>
              <a:rPr lang="de-DE" sz="1300" b="1" dirty="0"/>
              <a:t> </a:t>
            </a:r>
            <a:r>
              <a:rPr lang="de-DE" sz="1300" b="1" dirty="0" err="1"/>
              <a:t>of</a:t>
            </a:r>
            <a:r>
              <a:rPr lang="de-DE" sz="1300" b="1" dirty="0"/>
              <a:t> Content“</a:t>
            </a:r>
          </a:p>
          <a:p>
            <a:r>
              <a:rPr lang="de-DE" sz="1300" dirty="0" err="1"/>
              <a:t>You</a:t>
            </a:r>
            <a:r>
              <a:rPr lang="de-DE" sz="1300" dirty="0"/>
              <a:t> </a:t>
            </a:r>
            <a:r>
              <a:rPr lang="de-DE" sz="1300" dirty="0" err="1"/>
              <a:t>simply</a:t>
            </a:r>
            <a:r>
              <a:rPr lang="de-DE" sz="1300" dirty="0"/>
              <a:t> </a:t>
            </a:r>
            <a:r>
              <a:rPr lang="de-DE" sz="1300" dirty="0" err="1"/>
              <a:t>click</a:t>
            </a:r>
            <a:r>
              <a:rPr lang="de-DE" sz="1300" dirty="0"/>
              <a:t> </a:t>
            </a:r>
            <a:r>
              <a:rPr lang="de-DE" sz="1300" dirty="0" err="1"/>
              <a:t>to</a:t>
            </a:r>
            <a:r>
              <a:rPr lang="de-DE" sz="1300" dirty="0"/>
              <a:t> </a:t>
            </a:r>
            <a:r>
              <a:rPr lang="de-DE" sz="1300" dirty="0" err="1"/>
              <a:t>navigate</a:t>
            </a:r>
            <a:r>
              <a:rPr lang="de-DE" sz="1300" dirty="0"/>
              <a:t> </a:t>
            </a:r>
            <a:r>
              <a:rPr lang="de-DE" sz="1300" dirty="0" err="1"/>
              <a:t>quickly</a:t>
            </a:r>
            <a:r>
              <a:rPr lang="de-DE" sz="1300" baseline="0" dirty="0"/>
              <a:t> </a:t>
            </a:r>
            <a:r>
              <a:rPr lang="de-DE" sz="1300" baseline="0" dirty="0" err="1"/>
              <a:t>to</a:t>
            </a:r>
            <a:r>
              <a:rPr lang="de-DE" sz="1300" baseline="0" dirty="0"/>
              <a:t> a </a:t>
            </a:r>
            <a:r>
              <a:rPr lang="de-DE" sz="1300" baseline="0" dirty="0" err="1"/>
              <a:t>specific</a:t>
            </a:r>
            <a:r>
              <a:rPr lang="de-DE" sz="1300" baseline="0" dirty="0"/>
              <a:t> </a:t>
            </a:r>
            <a:r>
              <a:rPr lang="de-DE" sz="1300" baseline="0" dirty="0" err="1"/>
              <a:t>section</a:t>
            </a:r>
            <a:r>
              <a:rPr lang="de-DE" sz="1300" baseline="0" dirty="0"/>
              <a:t> </a:t>
            </a:r>
            <a:r>
              <a:rPr lang="de-DE" sz="1300" baseline="0" dirty="0" err="1"/>
              <a:t>of</a:t>
            </a:r>
            <a:r>
              <a:rPr lang="de-DE" sz="1300" baseline="0" dirty="0"/>
              <a:t> </a:t>
            </a:r>
            <a:r>
              <a:rPr lang="de-DE" sz="1300" baseline="0" dirty="0" err="1"/>
              <a:t>the</a:t>
            </a:r>
            <a:r>
              <a:rPr lang="de-DE" sz="1300" baseline="0" dirty="0"/>
              <a:t> </a:t>
            </a:r>
            <a:r>
              <a:rPr lang="de-DE" sz="1300" baseline="0" dirty="0" err="1"/>
              <a:t>content</a:t>
            </a:r>
            <a:endParaRPr lang="de-DE" sz="1300" b="1" dirty="0"/>
          </a:p>
          <a:p>
            <a:endParaRPr lang="de-DE" sz="1300" dirty="0"/>
          </a:p>
          <a:p>
            <a:r>
              <a:rPr lang="de-DE" sz="1300" dirty="0" err="1"/>
              <a:t>You</a:t>
            </a:r>
            <a:r>
              <a:rPr lang="de-DE" sz="1300" dirty="0"/>
              <a:t> </a:t>
            </a:r>
            <a:r>
              <a:rPr lang="de-DE" sz="1300" dirty="0" err="1"/>
              <a:t>may</a:t>
            </a:r>
            <a:r>
              <a:rPr lang="de-DE" sz="1300" dirty="0"/>
              <a:t> </a:t>
            </a:r>
            <a:r>
              <a:rPr lang="de-DE" sz="1300" dirty="0" err="1"/>
              <a:t>otherwise</a:t>
            </a:r>
            <a:r>
              <a:rPr lang="de-DE" sz="1300" baseline="0" dirty="0"/>
              <a:t> </a:t>
            </a:r>
            <a:r>
              <a:rPr lang="de-DE" sz="1300" baseline="0" dirty="0" err="1"/>
              <a:t>start</a:t>
            </a:r>
            <a:r>
              <a:rPr lang="de-DE" sz="1300" baseline="0" dirty="0"/>
              <a:t> a </a:t>
            </a:r>
            <a:r>
              <a:rPr lang="de-DE" sz="1300" baseline="0" dirty="0" err="1"/>
              <a:t>search</a:t>
            </a:r>
            <a:r>
              <a:rPr lang="de-DE" sz="1300" baseline="0" dirty="0"/>
              <a:t> </a:t>
            </a:r>
            <a:r>
              <a:rPr lang="de-DE" sz="1300" baseline="0" dirty="0" err="1"/>
              <a:t>with</a:t>
            </a:r>
            <a:r>
              <a:rPr lang="de-DE" sz="1300" baseline="0" dirty="0"/>
              <a:t> a </a:t>
            </a:r>
            <a:r>
              <a:rPr lang="de-DE" sz="1300" baseline="0" dirty="0" err="1"/>
              <a:t>given</a:t>
            </a:r>
            <a:r>
              <a:rPr lang="de-DE" sz="1300" baseline="0" dirty="0"/>
              <a:t> </a:t>
            </a:r>
            <a:r>
              <a:rPr lang="de-DE" sz="1300" baseline="0" dirty="0" err="1"/>
              <a:t>page</a:t>
            </a:r>
            <a:r>
              <a:rPr lang="de-DE" sz="1300" baseline="0" dirty="0"/>
              <a:t> </a:t>
            </a:r>
            <a:r>
              <a:rPr lang="de-DE" sz="1300" baseline="0" dirty="0" err="1"/>
              <a:t>or</a:t>
            </a:r>
            <a:r>
              <a:rPr lang="de-DE" sz="1300" baseline="0" dirty="0"/>
              <a:t> </a:t>
            </a:r>
            <a:r>
              <a:rPr lang="de-DE" sz="1300" baseline="0" dirty="0" err="1"/>
              <a:t>book</a:t>
            </a:r>
            <a:r>
              <a:rPr lang="de-DE" sz="1300" baseline="0" dirty="0"/>
              <a:t> </a:t>
            </a:r>
            <a:r>
              <a:rPr lang="de-DE" sz="1300" b="1" baseline="0" dirty="0"/>
              <a:t>Click 3 „Search This Page/This Book“</a:t>
            </a:r>
            <a:endParaRPr lang="de-DE" sz="1300" b="1" dirty="0"/>
          </a:p>
          <a:p>
            <a:endParaRPr lang="de-DE" sz="1300" dirty="0"/>
          </a:p>
          <a:p>
            <a:r>
              <a:rPr lang="de-DE" sz="1300" dirty="0"/>
              <a:t>On </a:t>
            </a:r>
            <a:r>
              <a:rPr lang="de-DE" sz="1300" dirty="0" err="1"/>
              <a:t>the</a:t>
            </a:r>
            <a:r>
              <a:rPr lang="de-DE" sz="1300" dirty="0"/>
              <a:t> </a:t>
            </a:r>
            <a:r>
              <a:rPr lang="de-DE" sz="1300" dirty="0" err="1"/>
              <a:t>right</a:t>
            </a:r>
            <a:r>
              <a:rPr lang="de-DE" sz="1300" dirty="0"/>
              <a:t>-hand-</a:t>
            </a:r>
            <a:r>
              <a:rPr lang="de-DE" sz="1300" dirty="0" err="1"/>
              <a:t>side</a:t>
            </a:r>
            <a:r>
              <a:rPr lang="de-DE" sz="1300" dirty="0"/>
              <a:t> </a:t>
            </a:r>
            <a:r>
              <a:rPr lang="de-DE" sz="1300" dirty="0" err="1"/>
              <a:t>you</a:t>
            </a:r>
            <a:r>
              <a:rPr lang="de-DE" sz="1300" dirty="0"/>
              <a:t> </a:t>
            </a:r>
            <a:r>
              <a:rPr lang="de-DE" sz="1300" dirty="0" err="1"/>
              <a:t>may</a:t>
            </a:r>
            <a:r>
              <a:rPr lang="de-DE" sz="1300" dirty="0"/>
              <a:t> </a:t>
            </a:r>
            <a:r>
              <a:rPr lang="de-DE" sz="1300" dirty="0" err="1"/>
              <a:t>see</a:t>
            </a:r>
            <a:r>
              <a:rPr lang="de-DE" sz="1300" dirty="0"/>
              <a:t> </a:t>
            </a:r>
            <a:r>
              <a:rPr lang="de-DE" sz="1300" dirty="0" err="1"/>
              <a:t>the</a:t>
            </a:r>
            <a:r>
              <a:rPr lang="de-DE" sz="1300" dirty="0"/>
              <a:t> </a:t>
            </a:r>
            <a:r>
              <a:rPr lang="de-DE" sz="1300" dirty="0" err="1"/>
              <a:t>source</a:t>
            </a:r>
            <a:r>
              <a:rPr lang="de-DE" sz="1300" dirty="0"/>
              <a:t> </a:t>
            </a:r>
            <a:r>
              <a:rPr lang="de-DE" sz="1300" dirty="0" err="1"/>
              <a:t>of</a:t>
            </a:r>
            <a:r>
              <a:rPr lang="de-DE" sz="1300" dirty="0"/>
              <a:t> a </a:t>
            </a:r>
            <a:r>
              <a:rPr lang="de-DE" sz="1300" dirty="0" err="1"/>
              <a:t>give</a:t>
            </a:r>
            <a:r>
              <a:rPr lang="de-DE" sz="1300" dirty="0"/>
              <a:t> </a:t>
            </a:r>
            <a:r>
              <a:rPr lang="de-DE" sz="1300" dirty="0" err="1"/>
              <a:t>content</a:t>
            </a:r>
            <a:r>
              <a:rPr lang="de-DE" sz="1300" dirty="0"/>
              <a:t>,</a:t>
            </a:r>
            <a:r>
              <a:rPr lang="de-DE" sz="1300" baseline="0" dirty="0"/>
              <a:t> </a:t>
            </a:r>
            <a:r>
              <a:rPr lang="de-DE" sz="1300" baseline="0" dirty="0" err="1"/>
              <a:t>sign</a:t>
            </a:r>
            <a:r>
              <a:rPr lang="de-DE" sz="1300" baseline="0" dirty="0"/>
              <a:t> </a:t>
            </a:r>
            <a:r>
              <a:rPr lang="de-DE" sz="1300" baseline="0" dirty="0" err="1"/>
              <a:t>of</a:t>
            </a:r>
            <a:r>
              <a:rPr lang="de-DE" sz="1300" baseline="0" dirty="0"/>
              <a:t> </a:t>
            </a:r>
            <a:r>
              <a:rPr lang="de-DE" sz="1300" baseline="0" dirty="0" err="1"/>
              <a:t>reliability</a:t>
            </a:r>
            <a:r>
              <a:rPr lang="de-DE" sz="1300" dirty="0"/>
              <a:t>. </a:t>
            </a:r>
            <a:r>
              <a:rPr lang="de-DE" sz="1300" b="1" dirty="0"/>
              <a:t>Click 4 „Source“</a:t>
            </a:r>
          </a:p>
          <a:p>
            <a:endParaRPr lang="de-DE" sz="1300" dirty="0"/>
          </a:p>
          <a:p>
            <a:r>
              <a:rPr lang="de-DE" sz="1300" dirty="0" err="1"/>
              <a:t>You</a:t>
            </a:r>
            <a:r>
              <a:rPr lang="de-DE" sz="1300" baseline="0" dirty="0"/>
              <a:t> </a:t>
            </a:r>
            <a:r>
              <a:rPr lang="de-DE" sz="1300" baseline="0" dirty="0" err="1"/>
              <a:t>can</a:t>
            </a:r>
            <a:r>
              <a:rPr lang="de-DE" sz="1300" baseline="0" dirty="0"/>
              <a:t> </a:t>
            </a:r>
            <a:r>
              <a:rPr lang="de-DE" sz="1300" baseline="0" dirty="0" err="1"/>
              <a:t>print</a:t>
            </a:r>
            <a:r>
              <a:rPr lang="de-DE" sz="1300" baseline="0" dirty="0"/>
              <a:t>, </a:t>
            </a:r>
            <a:r>
              <a:rPr lang="de-DE" sz="1300" baseline="0" dirty="0" err="1"/>
              <a:t>download</a:t>
            </a:r>
            <a:r>
              <a:rPr lang="de-DE" sz="1300" baseline="0" dirty="0"/>
              <a:t> and email </a:t>
            </a:r>
            <a:r>
              <a:rPr lang="de-DE" sz="1300" baseline="0" dirty="0" err="1"/>
              <a:t>contents</a:t>
            </a:r>
            <a:r>
              <a:rPr lang="de-DE" sz="1300" baseline="0" dirty="0"/>
              <a:t> </a:t>
            </a:r>
            <a:r>
              <a:rPr lang="de-DE" sz="1300" baseline="0" dirty="0" err="1"/>
              <a:t>from</a:t>
            </a:r>
            <a:r>
              <a:rPr lang="de-DE" sz="1300" baseline="0" dirty="0"/>
              <a:t> CK:</a:t>
            </a:r>
            <a:endParaRPr lang="de-DE" sz="1300" dirty="0"/>
          </a:p>
          <a:p>
            <a:endParaRPr lang="de-DE" sz="1300" dirty="0"/>
          </a:p>
          <a:p>
            <a:r>
              <a:rPr lang="de-DE" sz="1300" b="1" dirty="0"/>
              <a:t>Click 5 „Save </a:t>
            </a:r>
            <a:r>
              <a:rPr lang="de-DE" sz="1300" b="1" dirty="0" err="1"/>
              <a:t>icon</a:t>
            </a:r>
            <a:r>
              <a:rPr lang="de-DE" sz="1300" b="1" dirty="0"/>
              <a:t>“ </a:t>
            </a:r>
            <a:r>
              <a:rPr lang="de-DE" sz="1300" dirty="0"/>
              <a:t>: </a:t>
            </a:r>
            <a:r>
              <a:rPr lang="de-DE" sz="1300" dirty="0" err="1"/>
              <a:t>this</a:t>
            </a:r>
            <a:r>
              <a:rPr lang="de-DE" sz="1300" dirty="0"/>
              <a:t> </a:t>
            </a:r>
            <a:r>
              <a:rPr lang="de-DE" sz="1300" dirty="0" err="1"/>
              <a:t>allows</a:t>
            </a:r>
            <a:r>
              <a:rPr lang="de-DE" sz="1300" dirty="0"/>
              <a:t> </a:t>
            </a:r>
            <a:r>
              <a:rPr lang="de-DE" sz="1300" dirty="0" err="1"/>
              <a:t>you</a:t>
            </a:r>
            <a:r>
              <a:rPr lang="de-DE" sz="1300" dirty="0"/>
              <a:t> </a:t>
            </a:r>
            <a:r>
              <a:rPr lang="de-DE" sz="1300" dirty="0" err="1"/>
              <a:t>to</a:t>
            </a:r>
            <a:r>
              <a:rPr lang="de-DE" sz="1300" dirty="0"/>
              <a:t> save a </a:t>
            </a:r>
            <a:r>
              <a:rPr lang="de-DE" sz="1300" dirty="0" err="1"/>
              <a:t>given</a:t>
            </a:r>
            <a:r>
              <a:rPr lang="de-DE" sz="1300" baseline="0" dirty="0"/>
              <a:t> </a:t>
            </a:r>
            <a:r>
              <a:rPr lang="de-DE" sz="1300" baseline="0" dirty="0" err="1"/>
              <a:t>content</a:t>
            </a:r>
            <a:r>
              <a:rPr lang="de-DE" sz="1300" baseline="0" dirty="0"/>
              <a:t> in </a:t>
            </a:r>
            <a:r>
              <a:rPr lang="de-DE" sz="1300" baseline="0" dirty="0" err="1"/>
              <a:t>your</a:t>
            </a:r>
            <a:r>
              <a:rPr lang="de-DE" sz="1300" baseline="0" dirty="0"/>
              <a:t> </a:t>
            </a:r>
            <a:r>
              <a:rPr lang="de-DE" sz="1300" baseline="0" dirty="0" err="1"/>
              <a:t>favourites</a:t>
            </a:r>
            <a:endParaRPr lang="de-DE" sz="1300" dirty="0"/>
          </a:p>
          <a:p>
            <a:endParaRPr lang="de-DE" sz="1300" dirty="0"/>
          </a:p>
          <a:p>
            <a:pPr defTabSz="476951"/>
            <a:r>
              <a:rPr lang="de-DE" sz="1300" b="1" dirty="0"/>
              <a:t>Click 6 „PDF </a:t>
            </a:r>
            <a:r>
              <a:rPr lang="de-DE" sz="1300" b="1" dirty="0" err="1"/>
              <a:t>icon</a:t>
            </a:r>
            <a:r>
              <a:rPr lang="de-DE" sz="1300" b="1" dirty="0"/>
              <a:t>“</a:t>
            </a:r>
            <a:r>
              <a:rPr lang="de-DE" sz="1300" dirty="0"/>
              <a:t>: </a:t>
            </a:r>
            <a:r>
              <a:rPr lang="de-DE" sz="1300" dirty="0" err="1"/>
              <a:t>download</a:t>
            </a:r>
            <a:r>
              <a:rPr lang="de-DE" sz="1300" dirty="0"/>
              <a:t> a </a:t>
            </a:r>
            <a:r>
              <a:rPr lang="de-DE" sz="1300" dirty="0" err="1"/>
              <a:t>content</a:t>
            </a:r>
            <a:r>
              <a:rPr lang="de-DE" sz="1300" baseline="0" dirty="0"/>
              <a:t> </a:t>
            </a:r>
            <a:r>
              <a:rPr lang="de-DE" sz="1300" baseline="0" dirty="0" err="1"/>
              <a:t>as</a:t>
            </a:r>
            <a:r>
              <a:rPr lang="de-DE" sz="1300" baseline="0" dirty="0"/>
              <a:t> PDF and </a:t>
            </a:r>
            <a:r>
              <a:rPr lang="de-DE" sz="1300" baseline="0" dirty="0" err="1"/>
              <a:t>read</a:t>
            </a:r>
            <a:r>
              <a:rPr lang="de-DE" sz="1300" baseline="0" dirty="0"/>
              <a:t> </a:t>
            </a:r>
            <a:r>
              <a:rPr lang="de-DE" sz="1300" baseline="0" dirty="0" err="1"/>
              <a:t>it</a:t>
            </a:r>
            <a:r>
              <a:rPr lang="de-DE" sz="1300" baseline="0" dirty="0"/>
              <a:t> </a:t>
            </a:r>
            <a:r>
              <a:rPr lang="de-DE" sz="1300" baseline="0" dirty="0" err="1"/>
              <a:t>later</a:t>
            </a:r>
            <a:r>
              <a:rPr lang="de-DE" sz="1300" baseline="0" dirty="0"/>
              <a:t> offline</a:t>
            </a:r>
            <a:endParaRPr lang="de-DE" sz="1300" dirty="0"/>
          </a:p>
          <a:p>
            <a:pPr defTabSz="476951"/>
            <a:endParaRPr lang="de-DE" sz="1300" dirty="0"/>
          </a:p>
          <a:p>
            <a:pPr defTabSz="476951"/>
            <a:r>
              <a:rPr lang="de-DE" sz="1300" b="1" dirty="0"/>
              <a:t>Click 7 „Email </a:t>
            </a:r>
            <a:r>
              <a:rPr lang="de-DE" sz="1300" b="1" dirty="0" err="1"/>
              <a:t>icon</a:t>
            </a:r>
            <a:r>
              <a:rPr lang="de-DE" sz="1300" b="1" dirty="0"/>
              <a:t>“</a:t>
            </a:r>
            <a:r>
              <a:rPr lang="de-DE" sz="1300" dirty="0"/>
              <a:t>: </a:t>
            </a:r>
            <a:r>
              <a:rPr lang="de-DE" sz="1300" dirty="0" err="1"/>
              <a:t>share</a:t>
            </a:r>
            <a:r>
              <a:rPr lang="de-DE" sz="1300" dirty="0"/>
              <a:t> a </a:t>
            </a:r>
            <a:r>
              <a:rPr lang="de-DE" sz="1300" dirty="0" err="1"/>
              <a:t>given</a:t>
            </a:r>
            <a:r>
              <a:rPr lang="de-DE" sz="1300" dirty="0"/>
              <a:t> </a:t>
            </a:r>
            <a:r>
              <a:rPr lang="de-DE" sz="1300" dirty="0" err="1"/>
              <a:t>content</a:t>
            </a:r>
            <a:r>
              <a:rPr lang="de-DE" sz="1300" dirty="0"/>
              <a:t> </a:t>
            </a:r>
            <a:r>
              <a:rPr lang="de-DE" sz="1300" dirty="0" err="1"/>
              <a:t>with</a:t>
            </a:r>
            <a:r>
              <a:rPr lang="de-DE" sz="1300" dirty="0"/>
              <a:t> </a:t>
            </a:r>
            <a:r>
              <a:rPr lang="de-DE" sz="1300" dirty="0" err="1"/>
              <a:t>your</a:t>
            </a:r>
            <a:r>
              <a:rPr lang="de-DE" sz="1300" dirty="0"/>
              <a:t> </a:t>
            </a:r>
            <a:r>
              <a:rPr lang="de-DE" sz="1300" dirty="0" err="1"/>
              <a:t>colleagues</a:t>
            </a:r>
            <a:endParaRPr lang="de-DE" sz="1300" dirty="0"/>
          </a:p>
          <a:p>
            <a:pPr defTabSz="476951"/>
            <a:endParaRPr lang="de-DE" sz="1300" dirty="0"/>
          </a:p>
          <a:p>
            <a:pPr defTabSz="476951"/>
            <a:r>
              <a:rPr lang="de-DE" sz="1300" b="1" dirty="0"/>
              <a:t>Click 8 „Print </a:t>
            </a:r>
            <a:r>
              <a:rPr lang="de-DE" sz="1300" b="1" dirty="0" err="1"/>
              <a:t>icon</a:t>
            </a:r>
            <a:r>
              <a:rPr lang="de-DE" sz="1300" b="1" dirty="0"/>
              <a:t>“</a:t>
            </a:r>
            <a:r>
              <a:rPr lang="de-DE" sz="1300" dirty="0"/>
              <a:t>: </a:t>
            </a:r>
            <a:r>
              <a:rPr lang="de-DE" sz="1300" dirty="0" err="1"/>
              <a:t>print</a:t>
            </a:r>
            <a:r>
              <a:rPr lang="de-DE" sz="1300" dirty="0"/>
              <a:t> a </a:t>
            </a:r>
            <a:r>
              <a:rPr lang="de-DE" sz="1300" dirty="0" err="1"/>
              <a:t>content</a:t>
            </a:r>
            <a:r>
              <a:rPr lang="de-DE" sz="1300" baseline="0" dirty="0"/>
              <a:t> and </a:t>
            </a:r>
            <a:r>
              <a:rPr lang="de-DE" sz="1300" baseline="0" dirty="0" err="1"/>
              <a:t>read</a:t>
            </a:r>
            <a:r>
              <a:rPr lang="de-DE" sz="1300" baseline="0" dirty="0"/>
              <a:t> </a:t>
            </a:r>
            <a:r>
              <a:rPr lang="de-DE" sz="1300" baseline="0" dirty="0" err="1"/>
              <a:t>it</a:t>
            </a:r>
            <a:r>
              <a:rPr lang="de-DE" sz="1300" baseline="0" dirty="0"/>
              <a:t> </a:t>
            </a:r>
            <a:r>
              <a:rPr lang="de-DE" sz="1300" baseline="0" dirty="0" err="1"/>
              <a:t>later</a:t>
            </a:r>
            <a:r>
              <a:rPr lang="de-DE" sz="1300" baseline="0" dirty="0"/>
              <a:t> offline</a:t>
            </a:r>
            <a:endParaRPr lang="de-DE" sz="1300" dirty="0"/>
          </a:p>
          <a:p>
            <a:endParaRPr lang="de-DE" sz="1300" dirty="0"/>
          </a:p>
          <a:p>
            <a:endParaRPr lang="de-DE" sz="1300" dirty="0"/>
          </a:p>
        </p:txBody>
      </p:sp>
      <p:sp>
        <p:nvSpPr>
          <p:cNvPr id="4" name="Foliennummernplatzhalter 3"/>
          <p:cNvSpPr>
            <a:spLocks noGrp="1"/>
          </p:cNvSpPr>
          <p:nvPr>
            <p:ph type="sldNum" sz="quarter" idx="10"/>
          </p:nvPr>
        </p:nvSpPr>
        <p:spPr/>
        <p:txBody>
          <a:bodyPr/>
          <a:lstStyle/>
          <a:p>
            <a:fld id="{FD5F86A8-45BA-B74E-91ED-8557090BAEDD}" type="slidenum">
              <a:rPr lang="en-US" smtClean="0"/>
              <a:t>11</a:t>
            </a:fld>
            <a:endParaRPr lang="en-US" dirty="0"/>
          </a:p>
        </p:txBody>
      </p:sp>
    </p:spTree>
    <p:extLst>
      <p:ext uri="{BB962C8B-B14F-4D97-AF65-F5344CB8AC3E}">
        <p14:creationId xmlns:p14="http://schemas.microsoft.com/office/powerpoint/2010/main" val="263561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76951"/>
            <a:r>
              <a:rPr lang="de-DE" dirty="0"/>
              <a:t>Same </a:t>
            </a:r>
            <a:r>
              <a:rPr lang="de-DE" dirty="0" err="1"/>
              <a:t>with</a:t>
            </a:r>
            <a:r>
              <a:rPr lang="de-DE" dirty="0"/>
              <a:t> Journals</a:t>
            </a:r>
            <a:r>
              <a:rPr lang="de-DE" baseline="0" dirty="0"/>
              <a:t> </a:t>
            </a:r>
            <a:r>
              <a:rPr lang="de-DE" b="0" i="1" baseline="0" dirty="0"/>
              <a:t>(</a:t>
            </a:r>
            <a:r>
              <a:rPr lang="de-DE" b="0" i="1" baseline="0" dirty="0" err="1"/>
              <a:t>Adapt</a:t>
            </a:r>
            <a:r>
              <a:rPr lang="de-DE" b="0" i="1" baseline="0" dirty="0"/>
              <a:t> live demo-</a:t>
            </a:r>
            <a:r>
              <a:rPr lang="de-DE" b="0" i="1" baseline="0" dirty="0" err="1"/>
              <a:t>example</a:t>
            </a:r>
            <a:r>
              <a:rPr lang="de-DE" b="0" i="1" baseline="0" dirty="0"/>
              <a:t> </a:t>
            </a:r>
            <a:r>
              <a:rPr lang="de-DE" b="0" i="1" baseline="0" dirty="0" err="1"/>
              <a:t>to</a:t>
            </a:r>
            <a:r>
              <a:rPr lang="de-DE" b="0" i="1" baseline="0" dirty="0"/>
              <a:t> </a:t>
            </a:r>
            <a:r>
              <a:rPr lang="de-DE" b="0" i="1" baseline="0" dirty="0" err="1"/>
              <a:t>audience</a:t>
            </a:r>
            <a:r>
              <a:rPr lang="de-DE" b="0" i="1" baseline="0" dirty="0"/>
              <a:t>)</a:t>
            </a:r>
            <a:endParaRPr lang="de-DE" dirty="0"/>
          </a:p>
          <a:p>
            <a:endParaRPr lang="de-DE" dirty="0"/>
          </a:p>
          <a:p>
            <a:r>
              <a:rPr lang="de-DE" b="1" dirty="0"/>
              <a:t>Click 1 „</a:t>
            </a:r>
            <a:r>
              <a:rPr lang="de-DE" b="1" dirty="0" err="1"/>
              <a:t>Subscribe</a:t>
            </a:r>
            <a:r>
              <a:rPr lang="de-DE" b="1" dirty="0"/>
              <a:t>“:</a:t>
            </a:r>
            <a:r>
              <a:rPr lang="de-DE" b="1" baseline="0" dirty="0"/>
              <a:t> </a:t>
            </a:r>
            <a:r>
              <a:rPr lang="de-DE" dirty="0" err="1"/>
              <a:t>To</a:t>
            </a:r>
            <a:r>
              <a:rPr lang="de-DE" baseline="0" dirty="0"/>
              <a:t> </a:t>
            </a:r>
            <a:r>
              <a:rPr lang="de-DE" baseline="0" dirty="0" err="1"/>
              <a:t>receive</a:t>
            </a:r>
            <a:r>
              <a:rPr lang="de-DE" baseline="0" dirty="0"/>
              <a:t> </a:t>
            </a:r>
            <a:r>
              <a:rPr lang="de-DE" baseline="0" dirty="0" err="1"/>
              <a:t>new</a:t>
            </a:r>
            <a:r>
              <a:rPr lang="de-DE" baseline="0" dirty="0"/>
              <a:t> </a:t>
            </a:r>
            <a:r>
              <a:rPr lang="de-DE" baseline="0" dirty="0" err="1"/>
              <a:t>issue</a:t>
            </a:r>
            <a:r>
              <a:rPr lang="de-DE" baseline="0" dirty="0"/>
              <a:t> </a:t>
            </a:r>
            <a:r>
              <a:rPr lang="de-DE" baseline="0" dirty="0" err="1"/>
              <a:t>alerts</a:t>
            </a:r>
            <a:endParaRPr lang="de-DE" dirty="0"/>
          </a:p>
        </p:txBody>
      </p:sp>
      <p:sp>
        <p:nvSpPr>
          <p:cNvPr id="4" name="Foliennummernplatzhalter 3"/>
          <p:cNvSpPr>
            <a:spLocks noGrp="1"/>
          </p:cNvSpPr>
          <p:nvPr>
            <p:ph type="sldNum" sz="quarter" idx="10"/>
          </p:nvPr>
        </p:nvSpPr>
        <p:spPr/>
        <p:txBody>
          <a:bodyPr/>
          <a:lstStyle/>
          <a:p>
            <a:fld id="{FD5F86A8-45BA-B74E-91ED-8557090BAEDD}" type="slidenum">
              <a:rPr lang="en-US" smtClean="0"/>
              <a:t>12</a:t>
            </a:fld>
            <a:endParaRPr lang="en-US" dirty="0"/>
          </a:p>
        </p:txBody>
      </p:sp>
    </p:spTree>
    <p:extLst>
      <p:ext uri="{BB962C8B-B14F-4D97-AF65-F5344CB8AC3E}">
        <p14:creationId xmlns:p14="http://schemas.microsoft.com/office/powerpoint/2010/main" val="3575814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02.03.2021</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02.03.2021</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02.03.2021</a:t>
            </a:fld>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02.03.2021</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51927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02.03.2021</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02.03.2021</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xmlns=""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xmlns=""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02.03.2021</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02.03.2021</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text and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02.03.2021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02.03.2021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02.03.2021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02.03.2021</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xmlns=""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5082"/>
            <a:ext cx="8238318" cy="3673610"/>
          </a:xfrm>
          <a:prstGeom prst="rect">
            <a:avLst/>
          </a:prstGeom>
        </p:spPr>
        <p:txBody>
          <a:bodyPr/>
          <a:lstStyle>
            <a:lvl1pPr>
              <a:defRPr sz="1500">
                <a:solidFill>
                  <a:srgbClr val="53565A"/>
                </a:solidFill>
                <a:latin typeface="Arial"/>
                <a:cs typeface="Arial"/>
              </a:defRPr>
            </a:lvl1pPr>
            <a:lvl2pPr>
              <a:defRPr sz="1350">
                <a:solidFill>
                  <a:srgbClr val="53565A"/>
                </a:solidFill>
                <a:latin typeface="Arial"/>
                <a:cs typeface="Arial"/>
              </a:defRPr>
            </a:lvl2pPr>
            <a:lvl3pPr>
              <a:defRPr sz="1200">
                <a:solidFill>
                  <a:srgbClr val="53565A"/>
                </a:solidFill>
                <a:latin typeface="Arial"/>
                <a:cs typeface="Arial"/>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200" y="528903"/>
            <a:ext cx="8238319" cy="313984"/>
          </a:xfrm>
          <a:prstGeom prst="rect">
            <a:avLst/>
          </a:prstGeom>
        </p:spPr>
        <p:txBody>
          <a:bodyPr vert="horz" lIns="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138083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5082"/>
            <a:ext cx="8238318" cy="3673610"/>
          </a:xfrm>
          <a:prstGeom prst="rect">
            <a:avLst/>
          </a:prstGeom>
        </p:spPr>
        <p:txBody>
          <a:bodyPr/>
          <a:lstStyle>
            <a:lvl1pPr>
              <a:defRPr sz="1500">
                <a:solidFill>
                  <a:srgbClr val="53565A"/>
                </a:solidFill>
                <a:latin typeface="Arial"/>
                <a:cs typeface="Arial"/>
              </a:defRPr>
            </a:lvl1pPr>
            <a:lvl2pPr>
              <a:defRPr sz="1350">
                <a:solidFill>
                  <a:srgbClr val="53565A"/>
                </a:solidFill>
                <a:latin typeface="Arial"/>
                <a:cs typeface="Arial"/>
              </a:defRPr>
            </a:lvl2pPr>
            <a:lvl3pPr>
              <a:defRPr sz="1200">
                <a:solidFill>
                  <a:srgbClr val="53565A"/>
                </a:solidFill>
                <a:latin typeface="Arial"/>
                <a:cs typeface="Arial"/>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200" y="528903"/>
            <a:ext cx="8238319" cy="313984"/>
          </a:xfrm>
          <a:prstGeom prst="rect">
            <a:avLst/>
          </a:prstGeom>
        </p:spPr>
        <p:txBody>
          <a:bodyPr vert="horz" lIns="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25070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ext Placeholder 26"/>
          <p:cNvSpPr>
            <a:spLocks noGrp="1"/>
          </p:cNvSpPr>
          <p:nvPr>
            <p:ph type="body" sz="quarter" idx="13" hasCustomPrompt="1"/>
          </p:nvPr>
        </p:nvSpPr>
        <p:spPr>
          <a:xfrm>
            <a:off x="948477" y="663835"/>
            <a:ext cx="3313112" cy="266684"/>
          </a:xfrm>
          <a:prstGeom prst="rect">
            <a:avLst/>
          </a:prstGeom>
        </p:spPr>
        <p:txBody>
          <a:bodyPr vert="horz"/>
          <a:lstStyle>
            <a:lvl1pPr marL="0" indent="0">
              <a:buNone/>
              <a:defRPr sz="1350" b="1" i="0" baseline="0"/>
            </a:lvl1pPr>
          </a:lstStyle>
          <a:p>
            <a:pPr lvl="0"/>
            <a:r>
              <a:rPr lang="en-US" dirty="0"/>
              <a:t>Title of Slide</a:t>
            </a:r>
          </a:p>
        </p:txBody>
      </p:sp>
      <p:sp>
        <p:nvSpPr>
          <p:cNvPr id="8" name="Text Placeholder 26"/>
          <p:cNvSpPr>
            <a:spLocks noGrp="1"/>
          </p:cNvSpPr>
          <p:nvPr>
            <p:ph type="body" sz="quarter" idx="14" hasCustomPrompt="1"/>
          </p:nvPr>
        </p:nvSpPr>
        <p:spPr>
          <a:xfrm>
            <a:off x="948721" y="875446"/>
            <a:ext cx="3312868" cy="304189"/>
          </a:xfrm>
          <a:prstGeom prst="rect">
            <a:avLst/>
          </a:prstGeom>
        </p:spPr>
        <p:txBody>
          <a:bodyPr vert="horz"/>
          <a:lstStyle>
            <a:lvl1pPr marL="0" indent="0">
              <a:buNone/>
              <a:defRPr sz="900" baseline="0"/>
            </a:lvl1pPr>
          </a:lstStyle>
          <a:p>
            <a:pPr lvl="0"/>
            <a:r>
              <a:rPr lang="en-US" dirty="0"/>
              <a:t>Subtitle of Slide</a:t>
            </a:r>
          </a:p>
        </p:txBody>
      </p:sp>
      <p:sp>
        <p:nvSpPr>
          <p:cNvPr id="10" name="Picture Placeholder 9"/>
          <p:cNvSpPr>
            <a:spLocks noGrp="1"/>
          </p:cNvSpPr>
          <p:nvPr>
            <p:ph type="pic" sz="quarter" idx="15" hasCustomPrompt="1"/>
          </p:nvPr>
        </p:nvSpPr>
        <p:spPr>
          <a:xfrm>
            <a:off x="4581769" y="732235"/>
            <a:ext cx="4562231" cy="3825478"/>
          </a:xfrm>
          <a:prstGeom prst="rect">
            <a:avLst/>
          </a:prstGeom>
        </p:spPr>
        <p:txBody>
          <a:bodyPr vert="horz"/>
          <a:lstStyle>
            <a:lvl1pPr marL="0" indent="0" algn="ctr">
              <a:buNone/>
              <a:defRPr/>
            </a:lvl1pPr>
          </a:lstStyle>
          <a:p>
            <a:r>
              <a:rPr lang="en-US" dirty="0"/>
              <a:t>Click to add image</a:t>
            </a:r>
          </a:p>
        </p:txBody>
      </p:sp>
      <p:sp>
        <p:nvSpPr>
          <p:cNvPr id="3" name="Text Placeholder 2"/>
          <p:cNvSpPr>
            <a:spLocks noGrp="1"/>
          </p:cNvSpPr>
          <p:nvPr>
            <p:ph type="body" sz="quarter" idx="21" hasCustomPrompt="1"/>
          </p:nvPr>
        </p:nvSpPr>
        <p:spPr>
          <a:xfrm>
            <a:off x="948476" y="1326356"/>
            <a:ext cx="3313112" cy="3231356"/>
          </a:xfrm>
          <a:prstGeom prst="rect">
            <a:avLst/>
          </a:prstGeom>
        </p:spPr>
        <p:txBody>
          <a:bodyPr vert="horz"/>
          <a:lstStyle>
            <a:lvl1pPr marL="83344" indent="-83344">
              <a:defRPr sz="1050">
                <a:solidFill>
                  <a:schemeClr val="tx2"/>
                </a:solidFill>
              </a:defRPr>
            </a:lvl1pPr>
            <a:lvl2pPr marL="472679" indent="-129779">
              <a:defRPr sz="900" baseline="0">
                <a:solidFill>
                  <a:schemeClr val="tx2"/>
                </a:solidFill>
              </a:defRPr>
            </a:lvl2pPr>
            <a:lvl3pPr marL="769144" indent="-83344">
              <a:defRPr sz="750" baseline="0">
                <a:solidFill>
                  <a:schemeClr val="tx2"/>
                </a:solidFill>
              </a:defRPr>
            </a:lvl3pPr>
            <a:lvl4pPr>
              <a:defRPr>
                <a:solidFill>
                  <a:schemeClr val="tx2"/>
                </a:solidFill>
              </a:defRPr>
            </a:lvl4pPr>
            <a:lvl5pPr>
              <a:defRPr>
                <a:solidFill>
                  <a:schemeClr val="tx2"/>
                </a:solidFill>
              </a:defRPr>
            </a:lvl5pPr>
          </a:lstStyle>
          <a:p>
            <a:pPr lvl="0"/>
            <a:r>
              <a:rPr lang="en-US" dirty="0" err="1"/>
              <a:t>Sed</a:t>
            </a:r>
            <a:r>
              <a:rPr lang="en-US" dirty="0"/>
              <a:t> </a:t>
            </a:r>
            <a:r>
              <a:rPr lang="en-US" dirty="0" err="1"/>
              <a:t>Ut</a:t>
            </a:r>
            <a:r>
              <a:rPr lang="en-US" dirty="0"/>
              <a:t> </a:t>
            </a:r>
            <a:r>
              <a:rPr lang="en-US" dirty="0" err="1"/>
              <a:t>Perspiciatis</a:t>
            </a:r>
            <a:endParaRPr lang="en-US" dirty="0"/>
          </a:p>
          <a:p>
            <a:pPr lvl="1"/>
            <a:r>
              <a:rPr lang="en-US" dirty="0" err="1"/>
              <a:t>Natus</a:t>
            </a:r>
            <a:r>
              <a:rPr lang="en-US" dirty="0"/>
              <a:t> error sit </a:t>
            </a:r>
            <a:r>
              <a:rPr lang="en-US" dirty="0" err="1"/>
              <a:t>voluptatem</a:t>
            </a:r>
            <a:endParaRPr lang="en-US" dirty="0"/>
          </a:p>
          <a:p>
            <a:pPr lvl="2"/>
            <a:r>
              <a:rPr lang="en-US" dirty="0"/>
              <a:t>Rem </a:t>
            </a:r>
            <a:r>
              <a:rPr lang="en-US" dirty="0" err="1"/>
              <a:t>aperiam</a:t>
            </a:r>
            <a:r>
              <a:rPr lang="en-US" dirty="0"/>
              <a:t>, </a:t>
            </a:r>
            <a:r>
              <a:rPr lang="en-US" dirty="0" err="1"/>
              <a:t>eaque</a:t>
            </a:r>
            <a:r>
              <a:rPr lang="en-US" dirty="0"/>
              <a:t> </a:t>
            </a:r>
            <a:r>
              <a:rPr lang="en-US" dirty="0" err="1"/>
              <a:t>ipsa</a:t>
            </a:r>
            <a:r>
              <a:rPr lang="en-US" dirty="0"/>
              <a:t> quae</a:t>
            </a:r>
          </a:p>
        </p:txBody>
      </p:sp>
      <p:sp>
        <p:nvSpPr>
          <p:cNvPr id="18" name="Slide Number Placeholder 7"/>
          <p:cNvSpPr>
            <a:spLocks noGrp="1"/>
          </p:cNvSpPr>
          <p:nvPr>
            <p:ph type="sldNum" sz="quarter" idx="4"/>
          </p:nvPr>
        </p:nvSpPr>
        <p:spPr>
          <a:xfrm>
            <a:off x="6644640" y="35438"/>
            <a:ext cx="2133600" cy="273844"/>
          </a:xfrm>
          <a:prstGeom prst="rect">
            <a:avLst/>
          </a:prstGeom>
        </p:spPr>
        <p:txBody>
          <a:bodyPr vert="horz" lIns="91440" tIns="45720" rIns="91440" bIns="45720" rtlCol="0" anchor="ctr"/>
          <a:lstStyle>
            <a:lvl1pPr algn="r">
              <a:defRPr sz="900">
                <a:solidFill>
                  <a:schemeClr val="bg1"/>
                </a:solidFill>
              </a:defRPr>
            </a:lvl1pPr>
          </a:lstStyle>
          <a:p>
            <a:fld id="{CD63AB1A-A87F-0040-B7CC-4FE21E3B2855}" type="slidenum">
              <a:rPr lang="en-US" smtClean="0"/>
              <a:pPr/>
              <a:t>‹#›</a:t>
            </a:fld>
            <a:endParaRPr lang="en-US" dirty="0"/>
          </a:p>
        </p:txBody>
      </p:sp>
    </p:spTree>
    <p:extLst>
      <p:ext uri="{BB962C8B-B14F-4D97-AF65-F5344CB8AC3E}">
        <p14:creationId xmlns:p14="http://schemas.microsoft.com/office/powerpoint/2010/main" val="829177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 Placeholder 26"/>
          <p:cNvSpPr>
            <a:spLocks noGrp="1"/>
          </p:cNvSpPr>
          <p:nvPr>
            <p:ph type="body" sz="quarter" idx="13" hasCustomPrompt="1"/>
          </p:nvPr>
        </p:nvSpPr>
        <p:spPr>
          <a:xfrm>
            <a:off x="948476" y="663835"/>
            <a:ext cx="7234102" cy="266684"/>
          </a:xfrm>
          <a:prstGeom prst="rect">
            <a:avLst/>
          </a:prstGeom>
        </p:spPr>
        <p:txBody>
          <a:bodyPr vert="horz"/>
          <a:lstStyle>
            <a:lvl1pPr marL="0" indent="0">
              <a:buNone/>
              <a:defRPr sz="1350" b="1" i="0" baseline="0"/>
            </a:lvl1pPr>
          </a:lstStyle>
          <a:p>
            <a:pPr lvl="0"/>
            <a:r>
              <a:rPr lang="en-US" dirty="0"/>
              <a:t>Title of Slide</a:t>
            </a:r>
          </a:p>
        </p:txBody>
      </p:sp>
      <p:sp>
        <p:nvSpPr>
          <p:cNvPr id="8" name="Text Placeholder 26"/>
          <p:cNvSpPr>
            <a:spLocks noGrp="1"/>
          </p:cNvSpPr>
          <p:nvPr>
            <p:ph type="body" sz="quarter" idx="14" hasCustomPrompt="1"/>
          </p:nvPr>
        </p:nvSpPr>
        <p:spPr>
          <a:xfrm>
            <a:off x="948720" y="875446"/>
            <a:ext cx="7233858" cy="304189"/>
          </a:xfrm>
          <a:prstGeom prst="rect">
            <a:avLst/>
          </a:prstGeom>
        </p:spPr>
        <p:txBody>
          <a:bodyPr vert="horz"/>
          <a:lstStyle>
            <a:lvl1pPr marL="0" indent="0">
              <a:buNone/>
              <a:defRPr sz="900" baseline="0"/>
            </a:lvl1pPr>
          </a:lstStyle>
          <a:p>
            <a:pPr lvl="0"/>
            <a:r>
              <a:rPr lang="en-US" dirty="0"/>
              <a:t>Subtitle of Slide</a:t>
            </a:r>
          </a:p>
        </p:txBody>
      </p:sp>
      <p:sp>
        <p:nvSpPr>
          <p:cNvPr id="4" name="Text Placeholder 3"/>
          <p:cNvSpPr>
            <a:spLocks noGrp="1"/>
          </p:cNvSpPr>
          <p:nvPr>
            <p:ph type="body" sz="quarter" idx="15" hasCustomPrompt="1"/>
          </p:nvPr>
        </p:nvSpPr>
        <p:spPr>
          <a:xfrm>
            <a:off x="948476" y="1326356"/>
            <a:ext cx="7234102" cy="3101579"/>
          </a:xfrm>
          <a:prstGeom prst="rect">
            <a:avLst/>
          </a:prstGeom>
        </p:spPr>
        <p:txBody>
          <a:bodyPr vert="horz"/>
          <a:lstStyle>
            <a:lvl1pPr marL="129779" indent="-129779">
              <a:defRPr sz="1350">
                <a:solidFill>
                  <a:schemeClr val="tx2"/>
                </a:solidFill>
              </a:defRPr>
            </a:lvl1pPr>
            <a:lvl2pPr marL="517922" indent="-175022">
              <a:defRPr sz="1350">
                <a:solidFill>
                  <a:schemeClr val="tx2"/>
                </a:solidFill>
              </a:defRPr>
            </a:lvl2pPr>
            <a:lvl3pPr marL="815579" indent="-129779">
              <a:defRPr sz="1350">
                <a:solidFill>
                  <a:schemeClr val="tx2"/>
                </a:solidFill>
              </a:defRPr>
            </a:lvl3pPr>
            <a:lvl4pPr marL="1200150" indent="-171450">
              <a:defRPr sz="1350">
                <a:solidFill>
                  <a:schemeClr val="tx2"/>
                </a:solidFill>
              </a:defRPr>
            </a:lvl4pPr>
            <a:lvl5pPr>
              <a:defRPr sz="1350">
                <a:solidFill>
                  <a:schemeClr val="tx2"/>
                </a:solidFill>
              </a:defRPr>
            </a:lvl5pPr>
          </a:lstStyle>
          <a:p>
            <a:pPr lvl="0"/>
            <a:r>
              <a:rPr lang="en-US" dirty="0"/>
              <a:t>Set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endParaRPr lang="en-US" dirty="0"/>
          </a:p>
        </p:txBody>
      </p:sp>
      <p:sp>
        <p:nvSpPr>
          <p:cNvPr id="11" name="Slide Number Placeholder 7"/>
          <p:cNvSpPr>
            <a:spLocks noGrp="1"/>
          </p:cNvSpPr>
          <p:nvPr>
            <p:ph type="sldNum" sz="quarter" idx="4"/>
          </p:nvPr>
        </p:nvSpPr>
        <p:spPr>
          <a:xfrm>
            <a:off x="6644640" y="35438"/>
            <a:ext cx="2133600" cy="273844"/>
          </a:xfrm>
          <a:prstGeom prst="rect">
            <a:avLst/>
          </a:prstGeom>
        </p:spPr>
        <p:txBody>
          <a:bodyPr vert="horz" lIns="91440" tIns="45720" rIns="91440" bIns="45720" rtlCol="0" anchor="ctr"/>
          <a:lstStyle>
            <a:lvl1pPr algn="r">
              <a:defRPr sz="900">
                <a:solidFill>
                  <a:schemeClr val="bg1"/>
                </a:solidFill>
              </a:defRPr>
            </a:lvl1pPr>
          </a:lstStyle>
          <a:p>
            <a:fld id="{CD63AB1A-A87F-0040-B7CC-4FE21E3B2855}" type="slidenum">
              <a:rPr lang="en-US" smtClean="0"/>
              <a:pPr/>
              <a:t>‹#›</a:t>
            </a:fld>
            <a:endParaRPr lang="en-US" dirty="0"/>
          </a:p>
        </p:txBody>
      </p:sp>
    </p:spTree>
    <p:extLst>
      <p:ext uri="{BB962C8B-B14F-4D97-AF65-F5344CB8AC3E}">
        <p14:creationId xmlns:p14="http://schemas.microsoft.com/office/powerpoint/2010/main" val="2281348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948240"/>
            <a:ext cx="1259026" cy="194072"/>
          </a:xfrm>
          <a:prstGeom prst="rect">
            <a:avLst/>
          </a:prstGeom>
        </p:spPr>
        <p:txBody>
          <a:bodyPr/>
          <a:lstStyle>
            <a:lvl1pPr>
              <a:defRPr smtClean="0"/>
            </a:lvl1pPr>
          </a:lstStyle>
          <a:p>
            <a:pPr>
              <a:defRPr/>
            </a:pPr>
            <a:endParaRPr lang="en-US" dirty="0">
              <a:solidFill>
                <a:srgbClr val="53565A"/>
              </a:solidFill>
            </a:endParaRPr>
          </a:p>
        </p:txBody>
      </p:sp>
    </p:spTree>
    <p:extLst>
      <p:ext uri="{BB962C8B-B14F-4D97-AF65-F5344CB8AC3E}">
        <p14:creationId xmlns:p14="http://schemas.microsoft.com/office/powerpoint/2010/main" val="24845456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text and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Three Photo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 y="2"/>
          <a:ext cx="158750" cy="119063"/>
        </p:xfrm>
        <a:graphic>
          <a:graphicData uri="http://schemas.openxmlformats.org/presentationml/2006/ole">
            <mc:AlternateContent xmlns:mc="http://schemas.openxmlformats.org/markup-compatibility/2006">
              <mc:Choice xmlns:v="urn:schemas-microsoft-com:vml" Requires="v">
                <p:oleObj spid="_x0000_s1026"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7"/>
          <p:cNvSpPr>
            <a:spLocks noGrp="1"/>
          </p:cNvSpPr>
          <p:nvPr>
            <p:ph type="sldNum" sz="quarter" idx="4"/>
          </p:nvPr>
        </p:nvSpPr>
        <p:spPr>
          <a:xfrm>
            <a:off x="8548008" y="18681"/>
            <a:ext cx="457200" cy="245950"/>
          </a:xfrm>
          <a:prstGeom prst="rect">
            <a:avLst/>
          </a:prstGeom>
        </p:spPr>
        <p:txBody>
          <a:bodyPr vert="horz" lIns="68580" tIns="34290" rIns="68580" bIns="34290" rtlCol="0" anchor="ctr"/>
          <a:lstStyle>
            <a:lvl1pPr algn="r">
              <a:defRPr sz="375">
                <a:solidFill>
                  <a:schemeClr val="bg1"/>
                </a:solidFill>
              </a:defRPr>
            </a:lvl1pPr>
          </a:lstStyle>
          <a:p>
            <a:fld id="{DA15E891-66B8-4B28-AB8F-05A4B1DE573C}" type="slidenum">
              <a:rPr lang="en-US" smtClean="0">
                <a:solidFill>
                  <a:srgbClr val="FFFFFF"/>
                </a:solidFill>
              </a:rPr>
              <a:pPr/>
              <a:t>‹#›</a:t>
            </a:fld>
            <a:endParaRPr lang="en-US" dirty="0">
              <a:solidFill>
                <a:srgbClr val="FFFFFF"/>
              </a:solidFill>
            </a:endParaRPr>
          </a:p>
        </p:txBody>
      </p:sp>
      <p:sp>
        <p:nvSpPr>
          <p:cNvPr id="14" name="Text Placeholder 13"/>
          <p:cNvSpPr>
            <a:spLocks noGrp="1"/>
          </p:cNvSpPr>
          <p:nvPr>
            <p:ph type="body" sz="quarter" idx="10" hasCustomPrompt="1"/>
          </p:nvPr>
        </p:nvSpPr>
        <p:spPr>
          <a:xfrm>
            <a:off x="242889" y="368207"/>
            <a:ext cx="8656636" cy="214313"/>
          </a:xfrm>
        </p:spPr>
        <p:txBody>
          <a:bodyPr lIns="0" tIns="0" rIns="0" bIns="0">
            <a:noAutofit/>
          </a:bodyPr>
          <a:lstStyle>
            <a:lvl1pPr marL="0" indent="0">
              <a:lnSpc>
                <a:spcPct val="100000"/>
              </a:lnSpc>
              <a:buNone/>
              <a:defRPr sz="1125"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Tree>
    <p:extLst>
      <p:ext uri="{BB962C8B-B14F-4D97-AF65-F5344CB8AC3E}">
        <p14:creationId xmlns:p14="http://schemas.microsoft.com/office/powerpoint/2010/main" val="494574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903"/>
            <a:ext cx="8238319" cy="31398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125082"/>
            <a:ext cx="8238318" cy="3673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srgbClr val="53565A"/>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srgbClr val="53565A"/>
              </a:solidFill>
            </a:endParaRPr>
          </a:p>
        </p:txBody>
      </p:sp>
      <p:sp>
        <p:nvSpPr>
          <p:cNvPr id="6" name="Slide Number Placeholder 5"/>
          <p:cNvSpPr>
            <a:spLocks noGrp="1"/>
          </p:cNvSpPr>
          <p:nvPr>
            <p:ph type="sldNum" sz="quarter" idx="12"/>
          </p:nvPr>
        </p:nvSpPr>
        <p:spPr/>
        <p:txBody>
          <a:bodyPr/>
          <a:lstStyle/>
          <a:p>
            <a:fld id="{FEBDF67E-1558-418E-883A-0BFADE2D57C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2526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xmlns=""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02.03.2021</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2x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02.03.2021</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02.03.2021</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02.03.2021</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02.03.2021</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fld id="{37FFCD0F-6FD7-423A-A678-0AA8290E11CF}" type="datetimeFigureOut">
              <a:rPr lang="de-DE" smtClean="0"/>
              <a:pPr/>
              <a:t>02.03.2021</a:t>
            </a:fld>
            <a:endParaRPr lang="de-DE"/>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B4928590-4084-6B40-8DED-B4F8C98BED1B}"/>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734" r:id="rId5"/>
    <p:sldLayoutId id="2147483650" r:id="rId6"/>
    <p:sldLayoutId id="2147483735" r:id="rId7"/>
    <p:sldLayoutId id="2147483708" r:id="rId8"/>
    <p:sldLayoutId id="2147483662" r:id="rId9"/>
    <p:sldLayoutId id="2147483703" r:id="rId10"/>
    <p:sldLayoutId id="2147483696" r:id="rId11"/>
    <p:sldLayoutId id="2147483663" r:id="rId12"/>
    <p:sldLayoutId id="2147483698" r:id="rId13"/>
    <p:sldLayoutId id="2147483699" r:id="rId14"/>
    <p:sldLayoutId id="2147483665" r:id="rId15"/>
    <p:sldLayoutId id="2147483664" r:id="rId16"/>
    <p:sldLayoutId id="2147483709" r:id="rId17"/>
    <p:sldLayoutId id="2147483666" r:id="rId18"/>
    <p:sldLayoutId id="2147483667" r:id="rId19"/>
    <p:sldLayoutId id="2147483668" r:id="rId20"/>
    <p:sldLayoutId id="2147483704" r:id="rId21"/>
    <p:sldLayoutId id="2147483705" r:id="rId22"/>
    <p:sldLayoutId id="2147483669" r:id="rId23"/>
    <p:sldLayoutId id="2147483670" r:id="rId24"/>
    <p:sldLayoutId id="2147483736" r:id="rId25"/>
    <p:sldLayoutId id="2147483737" r:id="rId26"/>
    <p:sldLayoutId id="2147483739" r:id="rId27"/>
    <p:sldLayoutId id="2147483740" r:id="rId28"/>
    <p:sldLayoutId id="2147483741" r:id="rId29"/>
    <p:sldLayoutId id="2147483744" r:id="rId30"/>
    <p:sldLayoutId id="2147483745" r:id="rId31"/>
  </p:sldLayoutIdLst>
  <p:hf sldNum="0" hdr="0"/>
  <p:txStyles>
    <p:titleStyle>
      <a:lvl1pPr algn="l" defTabSz="685800" rtl="0" eaLnBrk="1" latinLnBrk="0" hangingPunct="1">
        <a:lnSpc>
          <a:spcPts val="48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3.xml"/><Relationship Id="rId7" Type="http://schemas.openxmlformats.org/officeDocument/2006/relationships/image" Target="../media/image41.emf"/><Relationship Id="rId12" Type="http://schemas.openxmlformats.org/officeDocument/2006/relationships/image" Target="../media/image46.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45.jpeg"/><Relationship Id="rId5" Type="http://schemas.openxmlformats.org/officeDocument/2006/relationships/notesSlide" Target="../notesSlides/notesSlide13.xml"/><Relationship Id="rId10" Type="http://schemas.openxmlformats.org/officeDocument/2006/relationships/image" Target="../media/image44.jpeg"/><Relationship Id="rId4" Type="http://schemas.openxmlformats.org/officeDocument/2006/relationships/slideLayout" Target="../slideLayouts/slideLayout25.xml"/><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a:xfrm>
            <a:off x="-1932972" y="-19817"/>
            <a:ext cx="9144000" cy="5143500"/>
          </a:xfrm>
        </p:spPr>
      </p:pic>
      <p:sp>
        <p:nvSpPr>
          <p:cNvPr id="2" name="Title 1"/>
          <p:cNvSpPr>
            <a:spLocks noGrp="1"/>
          </p:cNvSpPr>
          <p:nvPr>
            <p:ph type="ctrTitle"/>
          </p:nvPr>
        </p:nvSpPr>
        <p:spPr>
          <a:xfrm>
            <a:off x="475841" y="1659468"/>
            <a:ext cx="5112709" cy="681950"/>
          </a:xfrm>
        </p:spPr>
        <p:txBody>
          <a:bodyPr/>
          <a:lstStyle/>
          <a:p>
            <a:r>
              <a:rPr lang="de-DE" dirty="0"/>
              <a:t>ClinicalKey</a:t>
            </a:r>
            <a:endParaRPr lang="en-US" dirty="0"/>
          </a:p>
        </p:txBody>
      </p:sp>
      <p:sp>
        <p:nvSpPr>
          <p:cNvPr id="5" name="Text Placeholder 4"/>
          <p:cNvSpPr>
            <a:spLocks noGrp="1"/>
          </p:cNvSpPr>
          <p:nvPr>
            <p:ph type="body" sz="quarter" idx="16"/>
          </p:nvPr>
        </p:nvSpPr>
        <p:spPr>
          <a:xfrm>
            <a:off x="475841" y="2341418"/>
            <a:ext cx="5112709" cy="762000"/>
          </a:xfrm>
        </p:spPr>
        <p:txBody>
          <a:bodyPr/>
          <a:lstStyle/>
          <a:p>
            <a:r>
              <a:rPr lang="tr-TR" dirty="0"/>
              <a:t>Klinik Arama Motoru</a:t>
            </a:r>
            <a:endParaRPr lang="en-US" dirty="0"/>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3404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7312"/>
          <a:stretch/>
        </p:blipFill>
        <p:spPr>
          <a:xfrm>
            <a:off x="576263" y="923470"/>
            <a:ext cx="5183190" cy="2990197"/>
          </a:xfrm>
          <a:prstGeom prst="rect">
            <a:avLst/>
          </a:prstGeom>
        </p:spPr>
      </p:pic>
      <p:sp>
        <p:nvSpPr>
          <p:cNvPr id="18" name="Text Placeholder 3"/>
          <p:cNvSpPr txBox="1">
            <a:spLocks/>
          </p:cNvSpPr>
          <p:nvPr/>
        </p:nvSpPr>
        <p:spPr>
          <a:xfrm>
            <a:off x="2264493" y="782374"/>
            <a:ext cx="3000032" cy="3208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p>
        </p:txBody>
      </p:sp>
      <p:sp>
        <p:nvSpPr>
          <p:cNvPr id="15" name="Rechteckige Legende 18"/>
          <p:cNvSpPr/>
          <p:nvPr/>
        </p:nvSpPr>
        <p:spPr>
          <a:xfrm>
            <a:off x="5924052" y="2972846"/>
            <a:ext cx="2597728" cy="565733"/>
          </a:xfrm>
          <a:prstGeom prst="wedgeRoundRectCallout">
            <a:avLst>
              <a:gd name="adj1" fmla="val -37427"/>
              <a:gd name="adj2" fmla="val -78350"/>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000" dirty="0">
                <a:latin typeface="Arial" panose="020B0604020202020204" pitchFamily="34" charset="0"/>
                <a:cs typeface="Arial" panose="020B0604020202020204" pitchFamily="34" charset="0"/>
              </a:rPr>
              <a:t>Clinical </a:t>
            </a:r>
            <a:r>
              <a:rPr lang="de-DE" sz="1000" dirty="0" err="1">
                <a:latin typeface="Arial" panose="020B0604020202020204" pitchFamily="34" charset="0"/>
                <a:cs typeface="Arial" panose="020B0604020202020204" pitchFamily="34" charset="0"/>
              </a:rPr>
              <a:t>Overviews</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epidemi</a:t>
            </a:r>
            <a:r>
              <a:rPr lang="tr-TR" sz="1000" dirty="0">
                <a:latin typeface="Arial" panose="020B0604020202020204" pitchFamily="34" charset="0"/>
                <a:cs typeface="Arial" panose="020B0604020202020204" pitchFamily="34" charset="0"/>
              </a:rPr>
              <a:t>y</a:t>
            </a:r>
            <a:r>
              <a:rPr lang="de-DE" sz="1000" dirty="0" err="1">
                <a:latin typeface="Arial" panose="020B0604020202020204" pitchFamily="34" charset="0"/>
                <a:cs typeface="Arial" panose="020B0604020202020204" pitchFamily="34" charset="0"/>
              </a:rPr>
              <a:t>olo</a:t>
            </a:r>
            <a:r>
              <a:rPr lang="tr-TR" sz="1000" dirty="0" err="1">
                <a:latin typeface="Arial" panose="020B0604020202020204" pitchFamily="34" charset="0"/>
                <a:cs typeface="Arial" panose="020B0604020202020204" pitchFamily="34" charset="0"/>
              </a:rPr>
              <a:t>ji</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risk</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fa</a:t>
            </a:r>
            <a:r>
              <a:rPr lang="tr-TR" sz="1000" dirty="0" err="1">
                <a:latin typeface="Arial" panose="020B0604020202020204" pitchFamily="34" charset="0"/>
                <a:cs typeface="Arial" panose="020B0604020202020204" pitchFamily="34" charset="0"/>
              </a:rPr>
              <a:t>ktörleri</a:t>
            </a:r>
            <a:r>
              <a:rPr lang="de-DE" sz="1000" dirty="0">
                <a:latin typeface="Arial" panose="020B0604020202020204" pitchFamily="34" charset="0"/>
                <a:cs typeface="Arial" panose="020B0604020202020204" pitchFamily="34" charset="0"/>
              </a:rPr>
              <a:t>, </a:t>
            </a:r>
            <a:r>
              <a:rPr lang="tr-TR" sz="1000" dirty="0">
                <a:latin typeface="Arial" panose="020B0604020202020204" pitchFamily="34" charset="0"/>
                <a:cs typeface="Arial" panose="020B0604020202020204" pitchFamily="34" charset="0"/>
              </a:rPr>
              <a:t>tanı</a:t>
            </a:r>
            <a:r>
              <a:rPr lang="de-DE" sz="1000" dirty="0">
                <a:latin typeface="Arial" panose="020B0604020202020204" pitchFamily="34" charset="0"/>
                <a:cs typeface="Arial" panose="020B0604020202020204" pitchFamily="34" charset="0"/>
              </a:rPr>
              <a:t>, t</a:t>
            </a:r>
            <a:r>
              <a:rPr lang="tr-TR" sz="1000" dirty="0" err="1">
                <a:latin typeface="Arial" panose="020B0604020202020204" pitchFamily="34" charset="0"/>
                <a:cs typeface="Arial" panose="020B0604020202020204" pitchFamily="34" charset="0"/>
              </a:rPr>
              <a:t>edavi</a:t>
            </a:r>
            <a:r>
              <a:rPr lang="tr-TR" sz="1000" dirty="0">
                <a:latin typeface="Arial" panose="020B0604020202020204" pitchFamily="34" charset="0"/>
                <a:cs typeface="Arial" panose="020B0604020202020204" pitchFamily="34" charset="0"/>
              </a:rPr>
              <a:t> ve daha fazlasına hızlı bir genel bakış sunmaktadır.</a:t>
            </a:r>
            <a:endParaRPr lang="de-DE" sz="1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4572000" y="1515195"/>
            <a:ext cx="4114379" cy="1270306"/>
          </a:xfrm>
          <a:prstGeom prst="rect">
            <a:avLst/>
          </a:prstGeom>
          <a:ln w="12700">
            <a:solidFill>
              <a:schemeClr val="tx2"/>
            </a:solidFill>
          </a:ln>
        </p:spPr>
      </p:pic>
      <p:sp>
        <p:nvSpPr>
          <p:cNvPr id="10" name="Title 3">
            <a:extLst>
              <a:ext uri="{FF2B5EF4-FFF2-40B4-BE49-F238E27FC236}">
                <a16:creationId xmlns:a16="http://schemas.microsoft.com/office/drawing/2014/main" xmlns="" id="{9A5510D8-E702-49B8-ADB8-21DD5D8A4330}"/>
              </a:ext>
            </a:extLst>
          </p:cNvPr>
          <p:cNvSpPr txBox="1">
            <a:spLocks/>
          </p:cNvSpPr>
          <p:nvPr/>
        </p:nvSpPr>
        <p:spPr>
          <a:xfrm>
            <a:off x="576263" y="370375"/>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tr-TR" sz="2400" dirty="0"/>
              <a:t>Klinik sorulara hızlı cevaplar</a:t>
            </a:r>
            <a:endParaRPr lang="en-US" sz="2400" dirty="0"/>
          </a:p>
        </p:txBody>
      </p:sp>
      <p:sp>
        <p:nvSpPr>
          <p:cNvPr id="7" name="Title 2">
            <a:extLst>
              <a:ext uri="{FF2B5EF4-FFF2-40B4-BE49-F238E27FC236}">
                <a16:creationId xmlns:a16="http://schemas.microsoft.com/office/drawing/2014/main" xmlns="" id="{F0108CA4-7843-4A72-8A7A-36A3E03A947B}"/>
              </a:ext>
            </a:extLst>
          </p:cNvPr>
          <p:cNvSpPr>
            <a:spLocks noGrp="1"/>
          </p:cNvSpPr>
          <p:nvPr>
            <p:ph type="title"/>
          </p:nvPr>
        </p:nvSpPr>
        <p:spPr>
          <a:xfrm>
            <a:off x="561399" y="4063038"/>
            <a:ext cx="8021202" cy="442354"/>
          </a:xfrm>
        </p:spPr>
        <p:txBody>
          <a:bodyPr/>
          <a:lstStyle/>
          <a:p>
            <a:pPr marL="65151" algn="ctr">
              <a:lnSpc>
                <a:spcPct val="100000"/>
              </a:lnSpc>
            </a:pPr>
            <a:r>
              <a:rPr lang="en-US" sz="1400" dirty="0" err="1"/>
              <a:t>ClinicalKey</a:t>
            </a:r>
            <a:r>
              <a:rPr lang="tr-TR" sz="1400" dirty="0"/>
              <a:t>,</a:t>
            </a:r>
            <a:r>
              <a:rPr lang="en-US" sz="1400" dirty="0"/>
              <a:t> </a:t>
            </a:r>
            <a:r>
              <a:rPr lang="tr-TR" sz="1400" dirty="0"/>
              <a:t>klinik açıdan en ilişkili içeriği</a:t>
            </a:r>
            <a:r>
              <a:rPr lang="en-US" sz="1400" dirty="0"/>
              <a:t> </a:t>
            </a:r>
            <a:r>
              <a:rPr lang="tr-TR" sz="1400" dirty="0"/>
              <a:t>arama sonuçları sayfasının en başında getirerek sunar ve kategorilere göre filtrelemenizi sağlar.</a:t>
            </a:r>
            <a:endParaRPr lang="en-US" sz="1400" dirty="0"/>
          </a:p>
        </p:txBody>
      </p:sp>
      <p:sp>
        <p:nvSpPr>
          <p:cNvPr id="2" name="Rectangle 1">
            <a:extLst>
              <a:ext uri="{FF2B5EF4-FFF2-40B4-BE49-F238E27FC236}">
                <a16:creationId xmlns:a16="http://schemas.microsoft.com/office/drawing/2014/main" xmlns="" id="{F449E7AF-7E06-4F70-BA1F-88F110E2D935}"/>
              </a:ext>
            </a:extLst>
          </p:cNvPr>
          <p:cNvSpPr/>
          <p:nvPr/>
        </p:nvSpPr>
        <p:spPr>
          <a:xfrm>
            <a:off x="576263" y="1279588"/>
            <a:ext cx="916206" cy="265128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138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CF0930D-8B5A-434E-91E1-4BF25DE79548}"/>
              </a:ext>
            </a:extLst>
          </p:cNvPr>
          <p:cNvPicPr>
            <a:picLocks noChangeAspect="1"/>
          </p:cNvPicPr>
          <p:nvPr/>
        </p:nvPicPr>
        <p:blipFill>
          <a:blip r:embed="rId3"/>
          <a:stretch>
            <a:fillRect/>
          </a:stretch>
        </p:blipFill>
        <p:spPr>
          <a:xfrm>
            <a:off x="640702" y="942785"/>
            <a:ext cx="7862596" cy="2987916"/>
          </a:xfrm>
          <a:prstGeom prst="rect">
            <a:avLst/>
          </a:prstGeom>
        </p:spPr>
      </p:pic>
      <p:sp>
        <p:nvSpPr>
          <p:cNvPr id="18" name="Text Placeholder 3"/>
          <p:cNvSpPr txBox="1">
            <a:spLocks/>
          </p:cNvSpPr>
          <p:nvPr/>
        </p:nvSpPr>
        <p:spPr>
          <a:xfrm>
            <a:off x="2264493" y="782374"/>
            <a:ext cx="3000032" cy="3208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p>
        </p:txBody>
      </p:sp>
      <p:sp>
        <p:nvSpPr>
          <p:cNvPr id="8" name="Title 2"/>
          <p:cNvSpPr>
            <a:spLocks noGrp="1"/>
          </p:cNvSpPr>
          <p:nvPr>
            <p:ph type="title"/>
          </p:nvPr>
        </p:nvSpPr>
        <p:spPr>
          <a:xfrm>
            <a:off x="1485900" y="528903"/>
            <a:ext cx="6178739" cy="313984"/>
          </a:xfrm>
        </p:spPr>
        <p:txBody>
          <a:bodyPr/>
          <a:lstStyle/>
          <a:p>
            <a:pPr algn="l"/>
            <a:r>
              <a:rPr lang="de-DE" sz="1500" b="1" dirty="0">
                <a:latin typeface="+mn-lt"/>
              </a:rPr>
              <a:t>	</a:t>
            </a:r>
            <a:endParaRPr lang="en-US" sz="1500" b="1" dirty="0">
              <a:latin typeface="+mn-lt"/>
            </a:endParaRPr>
          </a:p>
        </p:txBody>
      </p:sp>
      <p:sp>
        <p:nvSpPr>
          <p:cNvPr id="14" name="Title 3">
            <a:extLst>
              <a:ext uri="{FF2B5EF4-FFF2-40B4-BE49-F238E27FC236}">
                <a16:creationId xmlns:a16="http://schemas.microsoft.com/office/drawing/2014/main" xmlns="" id="{6F30AF9F-CE24-46FE-897C-FA9B1D5402FC}"/>
              </a:ext>
            </a:extLst>
          </p:cNvPr>
          <p:cNvSpPr txBox="1">
            <a:spLocks/>
          </p:cNvSpPr>
          <p:nvPr/>
        </p:nvSpPr>
        <p:spPr>
          <a:xfrm>
            <a:off x="576263" y="370375"/>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tr-TR" sz="2400" dirty="0"/>
              <a:t>İçeriği kaydetme</a:t>
            </a:r>
            <a:r>
              <a:rPr lang="de-DE" sz="2400" dirty="0"/>
              <a:t>, </a:t>
            </a:r>
            <a:r>
              <a:rPr lang="tr-TR" sz="2400" dirty="0"/>
              <a:t>indirme</a:t>
            </a:r>
            <a:r>
              <a:rPr lang="de-DE" sz="2400" dirty="0"/>
              <a:t> </a:t>
            </a:r>
            <a:r>
              <a:rPr lang="tr-TR" sz="2400" dirty="0"/>
              <a:t>ve </a:t>
            </a:r>
            <a:r>
              <a:rPr lang="de-DE" sz="2400" dirty="0"/>
              <a:t>e</a:t>
            </a:r>
            <a:r>
              <a:rPr lang="tr-TR" sz="2400" dirty="0"/>
              <a:t>-posta</a:t>
            </a:r>
            <a:r>
              <a:rPr lang="de-DE" sz="2400" dirty="0"/>
              <a:t> </a:t>
            </a:r>
            <a:r>
              <a:rPr lang="tr-TR" sz="2400" dirty="0"/>
              <a:t>ile paylaşma</a:t>
            </a:r>
            <a:endParaRPr lang="en-US" sz="2400" dirty="0"/>
          </a:p>
        </p:txBody>
      </p:sp>
      <p:pic>
        <p:nvPicPr>
          <p:cNvPr id="9" name="Picture 8">
            <a:extLst>
              <a:ext uri="{FF2B5EF4-FFF2-40B4-BE49-F238E27FC236}">
                <a16:creationId xmlns:a16="http://schemas.microsoft.com/office/drawing/2014/main" xmlns="" id="{4071B668-B4F0-49B7-95F9-BE27D7DE8C72}"/>
              </a:ext>
            </a:extLst>
          </p:cNvPr>
          <p:cNvPicPr>
            <a:picLocks noChangeAspect="1"/>
          </p:cNvPicPr>
          <p:nvPr/>
        </p:nvPicPr>
        <p:blipFill>
          <a:blip r:embed="rId4"/>
          <a:stretch>
            <a:fillRect/>
          </a:stretch>
        </p:blipFill>
        <p:spPr>
          <a:xfrm>
            <a:off x="7664639" y="865416"/>
            <a:ext cx="838659" cy="271998"/>
          </a:xfrm>
          <a:prstGeom prst="rect">
            <a:avLst/>
          </a:prstGeom>
          <a:ln>
            <a:solidFill>
              <a:schemeClr val="tx2"/>
            </a:solidFill>
          </a:ln>
        </p:spPr>
      </p:pic>
    </p:spTree>
    <p:extLst>
      <p:ext uri="{BB962C8B-B14F-4D97-AF65-F5344CB8AC3E}">
        <p14:creationId xmlns:p14="http://schemas.microsoft.com/office/powerpoint/2010/main" val="35910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9192" b="20629"/>
          <a:stretch/>
        </p:blipFill>
        <p:spPr>
          <a:xfrm>
            <a:off x="1714500" y="1038991"/>
            <a:ext cx="6294383" cy="3322802"/>
          </a:xfrm>
          <a:prstGeom prst="rect">
            <a:avLst/>
          </a:prstGeom>
        </p:spPr>
      </p:pic>
      <p:pic>
        <p:nvPicPr>
          <p:cNvPr id="3" name="Picture 2"/>
          <p:cNvPicPr>
            <a:picLocks noChangeAspect="1"/>
          </p:cNvPicPr>
          <p:nvPr/>
        </p:nvPicPr>
        <p:blipFill rotWithShape="1">
          <a:blip r:embed="rId4"/>
          <a:srcRect l="19089" t="11027" r="43410" b="-9048"/>
          <a:stretch/>
        </p:blipFill>
        <p:spPr>
          <a:xfrm>
            <a:off x="3548427" y="2336027"/>
            <a:ext cx="3607242" cy="471445"/>
          </a:xfrm>
          <a:prstGeom prst="rect">
            <a:avLst/>
          </a:prstGeom>
        </p:spPr>
      </p:pic>
      <p:pic>
        <p:nvPicPr>
          <p:cNvPr id="4" name="Picture 3"/>
          <p:cNvPicPr>
            <a:picLocks noChangeAspect="1"/>
          </p:cNvPicPr>
          <p:nvPr/>
        </p:nvPicPr>
        <p:blipFill rotWithShape="1">
          <a:blip r:embed="rId5"/>
          <a:srcRect t="24194" b="20569"/>
          <a:stretch/>
        </p:blipFill>
        <p:spPr>
          <a:xfrm>
            <a:off x="3516505" y="1376902"/>
            <a:ext cx="735454" cy="169269"/>
          </a:xfrm>
          <a:prstGeom prst="rect">
            <a:avLst/>
          </a:prstGeom>
          <a:solidFill>
            <a:schemeClr val="accent2"/>
          </a:solidFill>
          <a:ln w="12700">
            <a:solidFill>
              <a:schemeClr val="tx2"/>
            </a:solidFill>
          </a:ln>
        </p:spPr>
      </p:pic>
      <p:cxnSp>
        <p:nvCxnSpPr>
          <p:cNvPr id="10" name="Gerade Verbindung mit Pfeil 9"/>
          <p:cNvCxnSpPr>
            <a:cxnSpLocks/>
          </p:cNvCxnSpPr>
          <p:nvPr/>
        </p:nvCxnSpPr>
        <p:spPr>
          <a:xfrm>
            <a:off x="3952875" y="1546171"/>
            <a:ext cx="1183417" cy="760424"/>
          </a:xfrm>
          <a:prstGeom prst="straightConnector1">
            <a:avLst/>
          </a:prstGeom>
          <a:ln w="1270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7" name="Title 3">
            <a:extLst>
              <a:ext uri="{FF2B5EF4-FFF2-40B4-BE49-F238E27FC236}">
                <a16:creationId xmlns:a16="http://schemas.microsoft.com/office/drawing/2014/main" xmlns="" id="{0D316764-BC2B-4B28-932D-4C36B43A08A8}"/>
              </a:ext>
            </a:extLst>
          </p:cNvPr>
          <p:cNvSpPr txBox="1">
            <a:spLocks/>
          </p:cNvSpPr>
          <p:nvPr/>
        </p:nvSpPr>
        <p:spPr>
          <a:xfrm>
            <a:off x="576263" y="370375"/>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tr-TR" sz="2400" dirty="0"/>
              <a:t>Seçilen içerik ile ilgili güncel bilgileri almak için e-posta alarmı oluşturma</a:t>
            </a:r>
            <a:endParaRPr lang="en-US" sz="2400" dirty="0"/>
          </a:p>
        </p:txBody>
      </p:sp>
    </p:spTree>
    <p:extLst>
      <p:ext uri="{BB962C8B-B14F-4D97-AF65-F5344CB8AC3E}">
        <p14:creationId xmlns:p14="http://schemas.microsoft.com/office/powerpoint/2010/main" val="320032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6593792-75D7-4333-9BEC-DBF24360FEB5}"/>
              </a:ext>
            </a:extLst>
          </p:cNvPr>
          <p:cNvPicPr>
            <a:picLocks noChangeAspect="1"/>
          </p:cNvPicPr>
          <p:nvPr/>
        </p:nvPicPr>
        <p:blipFill>
          <a:blip r:embed="rId3"/>
          <a:stretch>
            <a:fillRect/>
          </a:stretch>
        </p:blipFill>
        <p:spPr>
          <a:xfrm>
            <a:off x="576263" y="1138309"/>
            <a:ext cx="8376616" cy="3021639"/>
          </a:xfrm>
          <a:prstGeom prst="rect">
            <a:avLst/>
          </a:prstGeom>
        </p:spPr>
      </p:pic>
      <p:sp>
        <p:nvSpPr>
          <p:cNvPr id="9" name="Title 3">
            <a:extLst>
              <a:ext uri="{FF2B5EF4-FFF2-40B4-BE49-F238E27FC236}">
                <a16:creationId xmlns:a16="http://schemas.microsoft.com/office/drawing/2014/main" xmlns="" id="{36CD0691-87A5-4B99-89BA-F26521D45E2D}"/>
              </a:ext>
            </a:extLst>
          </p:cNvPr>
          <p:cNvSpPr txBox="1">
            <a:spLocks/>
          </p:cNvSpPr>
          <p:nvPr/>
        </p:nvSpPr>
        <p:spPr>
          <a:xfrm>
            <a:off x="475089" y="386836"/>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tr-TR" sz="2400" dirty="0"/>
              <a:t>Hastalarınız ile</a:t>
            </a:r>
            <a:r>
              <a:rPr lang="de-DE" sz="2400" dirty="0"/>
              <a:t> </a:t>
            </a:r>
            <a:r>
              <a:rPr lang="tr-TR" sz="2400" dirty="0"/>
              <a:t>farklı dillerde hasta eğitim materyallerini paylaşma</a:t>
            </a:r>
            <a:endParaRPr lang="en-US" sz="2400" dirty="0"/>
          </a:p>
        </p:txBody>
      </p:sp>
      <p:pic>
        <p:nvPicPr>
          <p:cNvPr id="3" name="Picture 2">
            <a:extLst>
              <a:ext uri="{FF2B5EF4-FFF2-40B4-BE49-F238E27FC236}">
                <a16:creationId xmlns:a16="http://schemas.microsoft.com/office/drawing/2014/main" xmlns="" id="{576A6A57-23AD-4AA0-954C-54B55C72B554}"/>
              </a:ext>
            </a:extLst>
          </p:cNvPr>
          <p:cNvPicPr>
            <a:picLocks noChangeAspect="1"/>
          </p:cNvPicPr>
          <p:nvPr/>
        </p:nvPicPr>
        <p:blipFill>
          <a:blip r:embed="rId4"/>
          <a:stretch>
            <a:fillRect/>
          </a:stretch>
        </p:blipFill>
        <p:spPr>
          <a:xfrm>
            <a:off x="4470827" y="1137892"/>
            <a:ext cx="2316895" cy="2800642"/>
          </a:xfrm>
          <a:prstGeom prst="rect">
            <a:avLst/>
          </a:prstGeom>
          <a:ln>
            <a:solidFill>
              <a:schemeClr val="tx2"/>
            </a:solidFill>
          </a:ln>
        </p:spPr>
      </p:pic>
      <p:pic>
        <p:nvPicPr>
          <p:cNvPr id="4" name="Picture 3">
            <a:extLst>
              <a:ext uri="{FF2B5EF4-FFF2-40B4-BE49-F238E27FC236}">
                <a16:creationId xmlns:a16="http://schemas.microsoft.com/office/drawing/2014/main" xmlns="" id="{4A4B830F-E594-4D1C-B783-B78F9B3B17F2}"/>
              </a:ext>
            </a:extLst>
          </p:cNvPr>
          <p:cNvPicPr>
            <a:picLocks noChangeAspect="1"/>
          </p:cNvPicPr>
          <p:nvPr/>
        </p:nvPicPr>
        <p:blipFill>
          <a:blip r:embed="rId5"/>
          <a:stretch>
            <a:fillRect/>
          </a:stretch>
        </p:blipFill>
        <p:spPr>
          <a:xfrm>
            <a:off x="5486400" y="1951602"/>
            <a:ext cx="1954083" cy="2441220"/>
          </a:xfrm>
          <a:prstGeom prst="rect">
            <a:avLst/>
          </a:prstGeom>
          <a:ln>
            <a:solidFill>
              <a:schemeClr val="tx2"/>
            </a:solidFill>
          </a:ln>
        </p:spPr>
      </p:pic>
      <p:cxnSp>
        <p:nvCxnSpPr>
          <p:cNvPr id="7" name="Gerade Verbindung mit Pfeil 9"/>
          <p:cNvCxnSpPr>
            <a:cxnSpLocks/>
          </p:cNvCxnSpPr>
          <p:nvPr/>
        </p:nvCxnSpPr>
        <p:spPr>
          <a:xfrm flipH="1">
            <a:off x="6819900" y="1371183"/>
            <a:ext cx="730855" cy="0"/>
          </a:xfrm>
          <a:prstGeom prst="straightConnector1">
            <a:avLst/>
          </a:prstGeom>
          <a:ln w="12700">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45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C8EB054-2D9B-4640-AF82-98957DBCCA1F}"/>
              </a:ext>
            </a:extLst>
          </p:cNvPr>
          <p:cNvSpPr txBox="1">
            <a:spLocks/>
          </p:cNvSpPr>
          <p:nvPr/>
        </p:nvSpPr>
        <p:spPr>
          <a:xfrm>
            <a:off x="576263" y="370375"/>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tr-TR" sz="2400" dirty="0"/>
              <a:t>Güncel teknikleri öğrenmek ya da yeteneklerinizi tazelemek için tıbbi ve cerrahi videolar</a:t>
            </a:r>
            <a:endParaRPr lang="en-US" sz="2400" dirty="0"/>
          </a:p>
        </p:txBody>
      </p:sp>
      <p:pic>
        <p:nvPicPr>
          <p:cNvPr id="6" name="Picture 5">
            <a:extLst>
              <a:ext uri="{FF2B5EF4-FFF2-40B4-BE49-F238E27FC236}">
                <a16:creationId xmlns:a16="http://schemas.microsoft.com/office/drawing/2014/main" xmlns="" id="{B440F99C-4091-4525-B641-597FDEE83F0F}"/>
              </a:ext>
            </a:extLst>
          </p:cNvPr>
          <p:cNvPicPr/>
          <p:nvPr/>
        </p:nvPicPr>
        <p:blipFill rotWithShape="1">
          <a:blip r:embed="rId3"/>
          <a:srcRect t="13232" r="32540" b="13260"/>
          <a:stretch/>
        </p:blipFill>
        <p:spPr bwMode="auto">
          <a:xfrm>
            <a:off x="576263" y="1095375"/>
            <a:ext cx="5357812" cy="320992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612A048A-5041-4E40-846E-D2FE14DFE0EF}"/>
              </a:ext>
            </a:extLst>
          </p:cNvPr>
          <p:cNvPicPr/>
          <p:nvPr/>
        </p:nvPicPr>
        <p:blipFill rotWithShape="1">
          <a:blip r:embed="rId4">
            <a:extLst>
              <a:ext uri="{28A0092B-C50C-407E-A947-70E740481C1C}">
                <a14:useLocalDpi xmlns:a14="http://schemas.microsoft.com/office/drawing/2010/main" val="0"/>
              </a:ext>
            </a:extLst>
          </a:blip>
          <a:srcRect l="34556" t="34994" r="35517" b="26778"/>
          <a:stretch/>
        </p:blipFill>
        <p:spPr bwMode="auto">
          <a:xfrm>
            <a:off x="5524500" y="1996123"/>
            <a:ext cx="2809875" cy="2052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890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1999" y="1147503"/>
            <a:ext cx="5097319" cy="3186372"/>
          </a:xfrm>
          <a:prstGeom prst="rect">
            <a:avLst/>
          </a:prstGeom>
        </p:spPr>
      </p:pic>
      <p:sp>
        <p:nvSpPr>
          <p:cNvPr id="6" name="Title 3">
            <a:extLst>
              <a:ext uri="{FF2B5EF4-FFF2-40B4-BE49-F238E27FC236}">
                <a16:creationId xmlns:a16="http://schemas.microsoft.com/office/drawing/2014/main" xmlns="" id="{E89E0A67-A156-4F90-898E-665BB0BB7FDF}"/>
              </a:ext>
            </a:extLst>
          </p:cNvPr>
          <p:cNvSpPr txBox="1">
            <a:spLocks/>
          </p:cNvSpPr>
          <p:nvPr/>
        </p:nvSpPr>
        <p:spPr>
          <a:xfrm>
            <a:off x="576263" y="370375"/>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tr-TR" sz="2400" dirty="0"/>
              <a:t>Sunumlarınız için görselleri bulma ve</a:t>
            </a:r>
            <a:r>
              <a:rPr lang="de-DE" sz="2400" dirty="0"/>
              <a:t> </a:t>
            </a:r>
            <a:r>
              <a:rPr lang="tr-TR" sz="2400" dirty="0"/>
              <a:t>slaytlarınıza aktarma </a:t>
            </a:r>
            <a:endParaRPr lang="en-US" sz="2400" dirty="0"/>
          </a:p>
        </p:txBody>
      </p:sp>
      <p:pic>
        <p:nvPicPr>
          <p:cNvPr id="7" name="Picture 6">
            <a:extLst>
              <a:ext uri="{FF2B5EF4-FFF2-40B4-BE49-F238E27FC236}">
                <a16:creationId xmlns:a16="http://schemas.microsoft.com/office/drawing/2014/main" xmlns="" id="{C336CC42-4F09-4232-9621-B9D46031F3F8}"/>
              </a:ext>
            </a:extLst>
          </p:cNvPr>
          <p:cNvPicPr>
            <a:picLocks noChangeAspect="1"/>
          </p:cNvPicPr>
          <p:nvPr/>
        </p:nvPicPr>
        <p:blipFill rotWithShape="1">
          <a:blip r:embed="rId4"/>
          <a:srcRect t="5447" r="39617" b="11854"/>
          <a:stretch/>
        </p:blipFill>
        <p:spPr>
          <a:xfrm>
            <a:off x="4867030" y="1437949"/>
            <a:ext cx="3700708" cy="1371600"/>
          </a:xfrm>
          <a:prstGeom prst="rect">
            <a:avLst/>
          </a:prstGeom>
          <a:ln>
            <a:solidFill>
              <a:schemeClr val="tx2"/>
            </a:solidFill>
          </a:ln>
        </p:spPr>
      </p:pic>
      <p:pic>
        <p:nvPicPr>
          <p:cNvPr id="10" name="Picture 9">
            <a:extLst>
              <a:ext uri="{FF2B5EF4-FFF2-40B4-BE49-F238E27FC236}">
                <a16:creationId xmlns:a16="http://schemas.microsoft.com/office/drawing/2014/main" xmlns="" id="{BFC217C3-A8EE-4570-8579-DECF0CCB7E28}"/>
              </a:ext>
            </a:extLst>
          </p:cNvPr>
          <p:cNvPicPr/>
          <p:nvPr/>
        </p:nvPicPr>
        <p:blipFill rotWithShape="1">
          <a:blip r:embed="rId5">
            <a:extLst>
              <a:ext uri="{28A0092B-C50C-407E-A947-70E740481C1C}">
                <a14:useLocalDpi xmlns:a14="http://schemas.microsoft.com/office/drawing/2010/main" val="0"/>
              </a:ext>
            </a:extLst>
          </a:blip>
          <a:srcRect t="22264" b="16505"/>
          <a:stretch/>
        </p:blipFill>
        <p:spPr bwMode="auto">
          <a:xfrm>
            <a:off x="7989730" y="1685599"/>
            <a:ext cx="784542" cy="290772"/>
          </a:xfrm>
          <a:prstGeom prst="rect">
            <a:avLst/>
          </a:prstGeom>
          <a:ln>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500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spid="_x0000_s2050" name="think-cell Slide" r:id="rId6" imgW="360" imgH="360" progId="TCLayout.ActiveDocument.1">
                  <p:embed/>
                </p:oleObj>
              </mc:Choice>
              <mc:Fallback>
                <p:oleObj name="think-cell Slide" r:id="rId6" imgW="360" imgH="360" progId="TCLayout.ActiveDocument.1">
                  <p:embed/>
                  <p:pic>
                    <p:nvPicPr>
                      <p:cNvPr id="9" name="Object 8"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4192" y="119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8" name="Group 87"/>
          <p:cNvGrpSpPr/>
          <p:nvPr/>
        </p:nvGrpSpPr>
        <p:grpSpPr>
          <a:xfrm>
            <a:off x="420008" y="942726"/>
            <a:ext cx="8178937" cy="806954"/>
            <a:chOff x="-881033" y="1051697"/>
            <a:chExt cx="10905249" cy="1075939"/>
          </a:xfrm>
        </p:grpSpPr>
        <p:sp>
          <p:nvSpPr>
            <p:cNvPr id="89" name="TextBox 88"/>
            <p:cNvSpPr txBox="1"/>
            <p:nvPr/>
          </p:nvSpPr>
          <p:spPr>
            <a:xfrm>
              <a:off x="5678115" y="1070936"/>
              <a:ext cx="4346101" cy="1056700"/>
            </a:xfrm>
            <a:prstGeom prst="rect">
              <a:avLst/>
            </a:prstGeom>
            <a:noFill/>
          </p:spPr>
          <p:txBody>
            <a:bodyPr wrap="square" rtlCol="0">
              <a:spAutoFit/>
            </a:bodyPr>
            <a:lstStyle/>
            <a:p>
              <a:pPr marL="133350" indent="-133350">
                <a:lnSpc>
                  <a:spcPct val="90000"/>
                </a:lnSpc>
                <a:spcBef>
                  <a:spcPts val="225"/>
                </a:spcBef>
                <a:buClr>
                  <a:schemeClr val="tx2"/>
                </a:buClr>
                <a:buFont typeface="Wingdings" panose="05000000000000000000" pitchFamily="2" charset="2"/>
                <a:buChar char="§"/>
              </a:pPr>
              <a:r>
                <a:rPr lang="tr-TR" sz="900" dirty="0">
                  <a:solidFill>
                    <a:srgbClr val="53565A"/>
                  </a:solidFill>
                </a:rPr>
                <a:t>Gereksiz sevk, test</a:t>
              </a:r>
              <a:r>
                <a:rPr lang="en-US" sz="900" dirty="0">
                  <a:solidFill>
                    <a:srgbClr val="53565A"/>
                  </a:solidFill>
                </a:rPr>
                <a:t> </a:t>
              </a:r>
              <a:r>
                <a:rPr lang="tr-TR" sz="900" dirty="0">
                  <a:solidFill>
                    <a:srgbClr val="53565A"/>
                  </a:solidFill>
                </a:rPr>
                <a:t>ve tedavilerin azaltılması</a:t>
              </a:r>
              <a:r>
                <a:rPr lang="en-US" sz="900" dirty="0">
                  <a:solidFill>
                    <a:srgbClr val="53565A"/>
                  </a:solidFill>
                </a:rPr>
                <a:t> </a:t>
              </a:r>
            </a:p>
            <a:p>
              <a:pPr marL="133350" indent="-133350">
                <a:lnSpc>
                  <a:spcPct val="90000"/>
                </a:lnSpc>
                <a:spcBef>
                  <a:spcPts val="225"/>
                </a:spcBef>
                <a:buClr>
                  <a:schemeClr val="tx2"/>
                </a:buClr>
                <a:buFont typeface="Wingdings" panose="05000000000000000000" pitchFamily="2" charset="2"/>
                <a:buChar char="§"/>
              </a:pPr>
              <a:r>
                <a:rPr lang="tr-TR" sz="900" dirty="0">
                  <a:solidFill>
                    <a:srgbClr val="53565A"/>
                  </a:solidFill>
                </a:rPr>
                <a:t>Önlenebilir hastalıkların azaltılması</a:t>
              </a:r>
            </a:p>
            <a:p>
              <a:pPr marL="133350" indent="-133350">
                <a:lnSpc>
                  <a:spcPct val="90000"/>
                </a:lnSpc>
                <a:spcBef>
                  <a:spcPts val="225"/>
                </a:spcBef>
                <a:buClr>
                  <a:schemeClr val="tx2"/>
                </a:buClr>
                <a:buFont typeface="Wingdings" panose="05000000000000000000" pitchFamily="2" charset="2"/>
                <a:buChar char="§"/>
              </a:pPr>
              <a:r>
                <a:rPr lang="tr-TR" sz="900" dirty="0">
                  <a:solidFill>
                    <a:srgbClr val="53565A"/>
                  </a:solidFill>
                </a:rPr>
                <a:t>Geri ödeme cezalarına yol açan uygulama hatalarından sakınma </a:t>
              </a:r>
            </a:p>
            <a:p>
              <a:pPr marL="133350" indent="-133350">
                <a:lnSpc>
                  <a:spcPct val="90000"/>
                </a:lnSpc>
                <a:spcBef>
                  <a:spcPts val="225"/>
                </a:spcBef>
                <a:buClr>
                  <a:schemeClr val="tx2"/>
                </a:buClr>
                <a:buFont typeface="Wingdings" panose="05000000000000000000" pitchFamily="2" charset="2"/>
                <a:buChar char="§"/>
              </a:pPr>
              <a:r>
                <a:rPr lang="tr-TR" sz="900" dirty="0">
                  <a:solidFill>
                    <a:srgbClr val="53565A"/>
                  </a:solidFill>
                </a:rPr>
                <a:t>Davalarla karşı karşıya gelmeme</a:t>
              </a:r>
              <a:endParaRPr lang="en-US" sz="900" dirty="0">
                <a:solidFill>
                  <a:srgbClr val="53565A"/>
                </a:solidFill>
              </a:endParaRPr>
            </a:p>
          </p:txBody>
        </p:sp>
        <p:grpSp>
          <p:nvGrpSpPr>
            <p:cNvPr id="90" name="Group 17"/>
            <p:cNvGrpSpPr/>
            <p:nvPr/>
          </p:nvGrpSpPr>
          <p:grpSpPr>
            <a:xfrm>
              <a:off x="-881033" y="1051697"/>
              <a:ext cx="6508316" cy="895071"/>
              <a:chOff x="-881033" y="2247836"/>
              <a:chExt cx="6508316" cy="772743"/>
            </a:xfrm>
          </p:grpSpPr>
          <p:grpSp>
            <p:nvGrpSpPr>
              <p:cNvPr id="91" name="Group 11"/>
              <p:cNvGrpSpPr/>
              <p:nvPr/>
            </p:nvGrpSpPr>
            <p:grpSpPr>
              <a:xfrm>
                <a:off x="-672693" y="2247836"/>
                <a:ext cx="6299976" cy="772743"/>
                <a:chOff x="541979" y="2247836"/>
                <a:chExt cx="6299976" cy="772743"/>
              </a:xfrm>
            </p:grpSpPr>
            <p:pic>
              <p:nvPicPr>
                <p:cNvPr id="93" name="Picture 4" descr="http://www.decision-making-solutions.com/images/DecisionMaking-Process-Model-FigureNotKnowingWhichDirectionToGo-iStock_000005651737XSmal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0295" y="2251439"/>
                  <a:ext cx="877708" cy="753429"/>
                </a:xfrm>
                <a:prstGeom prst="rect">
                  <a:avLst/>
                </a:prstGeom>
                <a:noFill/>
                <a:extLst>
                  <a:ext uri="{909E8E84-426E-40DD-AFC4-6F175D3DCCD1}">
                    <a14:hiddenFill xmlns:a14="http://schemas.microsoft.com/office/drawing/2010/main">
                      <a:solidFill>
                        <a:srgbClr val="FFFFFF"/>
                      </a:solidFill>
                    </a14:hiddenFill>
                  </a:ext>
                </a:extLst>
              </p:spPr>
            </p:pic>
            <p:sp>
              <p:nvSpPr>
                <p:cNvPr id="94" name="Rounded Rectangle 4"/>
                <p:cNvSpPr/>
                <p:nvPr/>
              </p:nvSpPr>
              <p:spPr>
                <a:xfrm>
                  <a:off x="541979" y="2247836"/>
                  <a:ext cx="6299976" cy="772743"/>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rIns="1755000" rtlCol="0" anchor="ctr"/>
                <a:lstStyle/>
                <a:p>
                  <a:pPr algn="ctr"/>
                  <a:r>
                    <a:rPr lang="tr-TR" sz="1500" b="1" dirty="0">
                      <a:solidFill>
                        <a:srgbClr val="53565A"/>
                      </a:solidFill>
                    </a:rPr>
                    <a:t>Sürekli olarak güvenli ve uygun maliyetli hasta bakımı</a:t>
                  </a:r>
                  <a:endParaRPr lang="en-US" sz="1500" b="1" dirty="0">
                    <a:solidFill>
                      <a:srgbClr val="53565A"/>
                    </a:solidFill>
                  </a:endParaRPr>
                </a:p>
              </p:txBody>
            </p:sp>
          </p:grpSp>
          <p:sp>
            <p:nvSpPr>
              <p:cNvPr id="92" name="Oval 91"/>
              <p:cNvSpPr/>
              <p:nvPr/>
            </p:nvSpPr>
            <p:spPr>
              <a:xfrm>
                <a:off x="-881033" y="2471472"/>
                <a:ext cx="365760" cy="315772"/>
              </a:xfrm>
              <a:prstGeom prst="ellipse">
                <a:avLst/>
              </a:prstGeom>
              <a:solidFill>
                <a:schemeClr val="tx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1</a:t>
                </a:r>
              </a:p>
            </p:txBody>
          </p:sp>
        </p:grpSp>
      </p:grpSp>
      <p:grpSp>
        <p:nvGrpSpPr>
          <p:cNvPr id="95" name="Group 94"/>
          <p:cNvGrpSpPr/>
          <p:nvPr/>
        </p:nvGrpSpPr>
        <p:grpSpPr>
          <a:xfrm>
            <a:off x="419710" y="3063994"/>
            <a:ext cx="8092746" cy="673533"/>
            <a:chOff x="500843" y="4413296"/>
            <a:chExt cx="9449343" cy="898044"/>
          </a:xfrm>
        </p:grpSpPr>
        <p:sp>
          <p:nvSpPr>
            <p:cNvPr id="96" name="TextBox 95"/>
            <p:cNvSpPr txBox="1"/>
            <p:nvPr/>
          </p:nvSpPr>
          <p:spPr>
            <a:xfrm>
              <a:off x="6227773" y="4594883"/>
              <a:ext cx="3722413" cy="707203"/>
            </a:xfrm>
            <a:prstGeom prst="rect">
              <a:avLst/>
            </a:prstGeom>
            <a:noFill/>
          </p:spPr>
          <p:txBody>
            <a:bodyPr wrap="square" rtlCol="0">
              <a:spAutoFit/>
            </a:bodyPr>
            <a:lstStyle/>
            <a:p>
              <a:pPr marL="133350" indent="-133350">
                <a:lnSpc>
                  <a:spcPct val="90000"/>
                </a:lnSpc>
                <a:spcBef>
                  <a:spcPts val="450"/>
                </a:spcBef>
                <a:buClr>
                  <a:schemeClr val="tx2"/>
                </a:buClr>
                <a:buFont typeface="Wingdings" panose="05000000000000000000" pitchFamily="2" charset="2"/>
                <a:buChar char="§"/>
              </a:pPr>
              <a:r>
                <a:rPr lang="tr-TR" sz="900" dirty="0">
                  <a:solidFill>
                    <a:srgbClr val="53565A"/>
                  </a:solidFill>
                </a:rPr>
                <a:t>İşe alışmayı kolaylaştırma</a:t>
              </a:r>
              <a:endParaRPr lang="en-US" sz="900" dirty="0">
                <a:solidFill>
                  <a:srgbClr val="53565A"/>
                </a:solidFill>
              </a:endParaRPr>
            </a:p>
            <a:p>
              <a:pPr marL="133350" indent="-133350">
                <a:lnSpc>
                  <a:spcPct val="90000"/>
                </a:lnSpc>
                <a:spcBef>
                  <a:spcPts val="450"/>
                </a:spcBef>
                <a:buClr>
                  <a:schemeClr val="tx2"/>
                </a:buClr>
                <a:buFont typeface="Wingdings" panose="05000000000000000000" pitchFamily="2" charset="2"/>
                <a:buChar char="§"/>
              </a:pPr>
              <a:r>
                <a:rPr lang="tr-TR" sz="900" dirty="0">
                  <a:solidFill>
                    <a:srgbClr val="53565A"/>
                  </a:solidFill>
                </a:rPr>
                <a:t>Doktorlar ve hemşireler için eğitim maliyetlerinin azaltılması</a:t>
              </a:r>
              <a:endParaRPr lang="en-US" sz="900" dirty="0">
                <a:solidFill>
                  <a:srgbClr val="53565A"/>
                </a:solidFill>
              </a:endParaRPr>
            </a:p>
          </p:txBody>
        </p:sp>
        <p:grpSp>
          <p:nvGrpSpPr>
            <p:cNvPr id="97" name="Group 18"/>
            <p:cNvGrpSpPr/>
            <p:nvPr/>
          </p:nvGrpSpPr>
          <p:grpSpPr>
            <a:xfrm>
              <a:off x="500843" y="4413296"/>
              <a:ext cx="5726930" cy="898044"/>
              <a:chOff x="500843" y="3101618"/>
              <a:chExt cx="5726930" cy="981803"/>
            </a:xfrm>
          </p:grpSpPr>
          <p:grpSp>
            <p:nvGrpSpPr>
              <p:cNvPr id="98" name="Group 97"/>
              <p:cNvGrpSpPr/>
              <p:nvPr/>
            </p:nvGrpSpPr>
            <p:grpSpPr>
              <a:xfrm>
                <a:off x="685248" y="3101618"/>
                <a:ext cx="5542525" cy="981803"/>
                <a:chOff x="1899920" y="3101618"/>
                <a:chExt cx="5542525" cy="981803"/>
              </a:xfrm>
            </p:grpSpPr>
            <p:pic>
              <p:nvPicPr>
                <p:cNvPr id="100" name="Picture 7" descr="http://go4itnow.nl/wp-content/uploads/2014/05/Jij_bent_unie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37830" y="3101618"/>
                  <a:ext cx="1088425" cy="944754"/>
                </a:xfrm>
                <a:prstGeom prst="rect">
                  <a:avLst/>
                </a:prstGeom>
                <a:noFill/>
                <a:extLst>
                  <a:ext uri="{909E8E84-426E-40DD-AFC4-6F175D3DCCD1}">
                    <a14:hiddenFill xmlns:a14="http://schemas.microsoft.com/office/drawing/2010/main">
                      <a:solidFill>
                        <a:srgbClr val="FFFFFF"/>
                      </a:solidFill>
                    </a14:hiddenFill>
                  </a:ext>
                </a:extLst>
              </p:spPr>
            </p:pic>
            <p:sp>
              <p:nvSpPr>
                <p:cNvPr id="101" name="Rounded Rectangle 100"/>
                <p:cNvSpPr/>
                <p:nvPr/>
              </p:nvSpPr>
              <p:spPr>
                <a:xfrm>
                  <a:off x="1899920" y="3116024"/>
                  <a:ext cx="5542525" cy="967397"/>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rIns="1755000" rtlCol="0" anchor="ctr"/>
                <a:lstStyle/>
                <a:p>
                  <a:pPr algn="ctr"/>
                  <a:r>
                    <a:rPr lang="tr-TR" sz="1500" b="1" dirty="0">
                      <a:solidFill>
                        <a:srgbClr val="53565A"/>
                      </a:solidFill>
                    </a:rPr>
                    <a:t>Yeteneklerin geliştirilmesi</a:t>
                  </a:r>
                  <a:endParaRPr lang="en-US" sz="1500" b="1" dirty="0">
                    <a:solidFill>
                      <a:srgbClr val="53565A"/>
                    </a:solidFill>
                  </a:endParaRPr>
                </a:p>
              </p:txBody>
            </p:sp>
          </p:grpSp>
          <p:sp>
            <p:nvSpPr>
              <p:cNvPr id="99" name="Oval 98"/>
              <p:cNvSpPr/>
              <p:nvPr/>
            </p:nvSpPr>
            <p:spPr>
              <a:xfrm>
                <a:off x="500843" y="3394632"/>
                <a:ext cx="320305" cy="399873"/>
              </a:xfrm>
              <a:prstGeom prst="ellipse">
                <a:avLst/>
              </a:prstGeom>
              <a:solidFill>
                <a:schemeClr val="tx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4</a:t>
                </a:r>
              </a:p>
            </p:txBody>
          </p:sp>
        </p:grpSp>
      </p:grpSp>
      <p:grpSp>
        <p:nvGrpSpPr>
          <p:cNvPr id="109" name="Group 3"/>
          <p:cNvGrpSpPr/>
          <p:nvPr/>
        </p:nvGrpSpPr>
        <p:grpSpPr>
          <a:xfrm>
            <a:off x="420008" y="1649349"/>
            <a:ext cx="8186738" cy="793297"/>
            <a:chOff x="-902621" y="2520051"/>
            <a:chExt cx="10927521" cy="1057729"/>
          </a:xfrm>
        </p:grpSpPr>
        <p:grpSp>
          <p:nvGrpSpPr>
            <p:cNvPr id="110" name="Group 43"/>
            <p:cNvGrpSpPr/>
            <p:nvPr/>
          </p:nvGrpSpPr>
          <p:grpSpPr>
            <a:xfrm>
              <a:off x="-902621" y="2520051"/>
              <a:ext cx="6532090" cy="999264"/>
              <a:chOff x="-902621" y="1022396"/>
              <a:chExt cx="6532090" cy="1092462"/>
            </a:xfrm>
          </p:grpSpPr>
          <p:grpSp>
            <p:nvGrpSpPr>
              <p:cNvPr id="112" name="Group 44"/>
              <p:cNvGrpSpPr/>
              <p:nvPr/>
            </p:nvGrpSpPr>
            <p:grpSpPr>
              <a:xfrm>
                <a:off x="-686586" y="1022396"/>
                <a:ext cx="6316055" cy="1092462"/>
                <a:chOff x="528086" y="1022396"/>
                <a:chExt cx="6316055" cy="1092462"/>
              </a:xfrm>
            </p:grpSpPr>
            <p:pic>
              <p:nvPicPr>
                <p:cNvPr id="114" name="Picture 2" descr="http://www.parature.com/wp-content/uploads/2012/08/savecustomerstim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1488" y="1074591"/>
                  <a:ext cx="1387023" cy="1040267"/>
                </a:xfrm>
                <a:prstGeom prst="rect">
                  <a:avLst/>
                </a:prstGeom>
                <a:noFill/>
                <a:extLst>
                  <a:ext uri="{909E8E84-426E-40DD-AFC4-6F175D3DCCD1}">
                    <a14:hiddenFill xmlns:a14="http://schemas.microsoft.com/office/drawing/2010/main">
                      <a:solidFill>
                        <a:srgbClr val="FFFFFF"/>
                      </a:solidFill>
                    </a14:hiddenFill>
                  </a:ext>
                </a:extLst>
              </p:spPr>
            </p:pic>
            <p:sp>
              <p:nvSpPr>
                <p:cNvPr id="115" name="Rounded Rectangle 114"/>
                <p:cNvSpPr/>
                <p:nvPr/>
              </p:nvSpPr>
              <p:spPr>
                <a:xfrm>
                  <a:off x="528086" y="1022396"/>
                  <a:ext cx="6316055" cy="97855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rIns="1755000" rtlCol="0" anchor="ctr"/>
                <a:lstStyle/>
                <a:p>
                  <a:pPr algn="ctr"/>
                  <a:r>
                    <a:rPr lang="tr-TR" sz="1500" b="1" dirty="0">
                      <a:solidFill>
                        <a:srgbClr val="53565A"/>
                      </a:solidFill>
                    </a:rPr>
                    <a:t>Hastalara daha fazla zaman ayırabilme</a:t>
                  </a:r>
                  <a:endParaRPr lang="en-US" sz="1500" b="1" dirty="0">
                    <a:solidFill>
                      <a:srgbClr val="53565A"/>
                    </a:solidFill>
                  </a:endParaRPr>
                </a:p>
              </p:txBody>
            </p:sp>
          </p:grpSp>
          <p:sp>
            <p:nvSpPr>
              <p:cNvPr id="113" name="Oval 112"/>
              <p:cNvSpPr/>
              <p:nvPr/>
            </p:nvSpPr>
            <p:spPr>
              <a:xfrm>
                <a:off x="-902621" y="1311608"/>
                <a:ext cx="365760" cy="399873"/>
              </a:xfrm>
              <a:prstGeom prst="ellipse">
                <a:avLst/>
              </a:prstGeom>
              <a:solidFill>
                <a:schemeClr val="tx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2</a:t>
                </a:r>
              </a:p>
            </p:txBody>
          </p:sp>
        </p:grpSp>
        <p:sp>
          <p:nvSpPr>
            <p:cNvPr id="111" name="TextBox 110"/>
            <p:cNvSpPr txBox="1"/>
            <p:nvPr/>
          </p:nvSpPr>
          <p:spPr>
            <a:xfrm>
              <a:off x="5677584" y="2589474"/>
              <a:ext cx="4347316" cy="988306"/>
            </a:xfrm>
            <a:prstGeom prst="rect">
              <a:avLst/>
            </a:prstGeom>
            <a:noFill/>
          </p:spPr>
          <p:txBody>
            <a:bodyPr wrap="square" rtlCol="0">
              <a:spAutoFit/>
            </a:bodyPr>
            <a:lstStyle/>
            <a:p>
              <a:pPr marL="133350" indent="-133350">
                <a:lnSpc>
                  <a:spcPct val="90000"/>
                </a:lnSpc>
                <a:spcBef>
                  <a:spcPts val="225"/>
                </a:spcBef>
                <a:buClr>
                  <a:schemeClr val="tx2"/>
                </a:buClr>
                <a:buFont typeface="Wingdings" panose="05000000000000000000" pitchFamily="2" charset="2"/>
                <a:buChar char="§"/>
              </a:pPr>
              <a:r>
                <a:rPr lang="tr-TR" sz="900" dirty="0">
                  <a:solidFill>
                    <a:srgbClr val="53565A"/>
                  </a:solidFill>
                </a:rPr>
                <a:t>Asistan ve hemşirelerin hızlıca</a:t>
              </a:r>
              <a:r>
                <a:rPr lang="en-US" sz="900" dirty="0">
                  <a:solidFill>
                    <a:srgbClr val="53565A"/>
                  </a:solidFill>
                </a:rPr>
                <a:t> </a:t>
              </a:r>
              <a:r>
                <a:rPr lang="tr-TR" sz="900" dirty="0">
                  <a:solidFill>
                    <a:srgbClr val="53565A"/>
                  </a:solidFill>
                </a:rPr>
                <a:t>bilgileri bulmalarına yardımcı olma </a:t>
              </a:r>
              <a:r>
                <a:rPr lang="en-US" sz="900" dirty="0">
                  <a:solidFill>
                    <a:srgbClr val="53565A"/>
                  </a:solidFill>
                </a:rPr>
                <a:t>(</a:t>
              </a:r>
              <a:r>
                <a:rPr lang="tr-TR" sz="900" dirty="0">
                  <a:solidFill>
                    <a:srgbClr val="53565A"/>
                  </a:solidFill>
                </a:rPr>
                <a:t>multimedya içeriği dahil</a:t>
              </a:r>
              <a:r>
                <a:rPr lang="en-US" sz="900" dirty="0">
                  <a:solidFill>
                    <a:srgbClr val="53565A"/>
                  </a:solidFill>
                </a:rPr>
                <a:t>)</a:t>
              </a:r>
            </a:p>
            <a:p>
              <a:pPr marL="133350" indent="-133350">
                <a:lnSpc>
                  <a:spcPct val="90000"/>
                </a:lnSpc>
                <a:spcBef>
                  <a:spcPts val="225"/>
                </a:spcBef>
                <a:buClr>
                  <a:schemeClr val="tx2"/>
                </a:buClr>
                <a:buFont typeface="Wingdings" panose="05000000000000000000" pitchFamily="2" charset="2"/>
                <a:buChar char="§"/>
              </a:pPr>
              <a:r>
                <a:rPr lang="tr-TR" sz="900" dirty="0">
                  <a:solidFill>
                    <a:srgbClr val="53565A"/>
                  </a:solidFill>
                </a:rPr>
                <a:t>Tecrübeli doktorların seyrek hastalıklar için bilgilere</a:t>
              </a:r>
              <a:r>
                <a:rPr lang="en-US" sz="900" dirty="0">
                  <a:solidFill>
                    <a:srgbClr val="53565A"/>
                  </a:solidFill>
                </a:rPr>
                <a:t>,</a:t>
              </a:r>
              <a:r>
                <a:rPr lang="tr-TR" sz="900" dirty="0">
                  <a:solidFill>
                    <a:srgbClr val="53565A"/>
                  </a:solidFill>
                </a:rPr>
                <a:t> hastane rehberlerine ve  sunumlara ulaşmalarına, sürekli tıp eğitimi kredileri (CME) kazanmalarına yardımı olma</a:t>
              </a:r>
              <a:r>
                <a:rPr lang="en-US" sz="900" dirty="0">
                  <a:solidFill>
                    <a:srgbClr val="53565A"/>
                  </a:solidFill>
                </a:rPr>
                <a:t> </a:t>
              </a:r>
            </a:p>
          </p:txBody>
        </p:sp>
      </p:grpSp>
      <p:grpSp>
        <p:nvGrpSpPr>
          <p:cNvPr id="116" name="Group 115"/>
          <p:cNvGrpSpPr/>
          <p:nvPr/>
        </p:nvGrpSpPr>
        <p:grpSpPr>
          <a:xfrm>
            <a:off x="419710" y="2360768"/>
            <a:ext cx="8153621" cy="665258"/>
            <a:chOff x="-879674" y="3279874"/>
            <a:chExt cx="10871494" cy="887010"/>
          </a:xfrm>
        </p:grpSpPr>
        <p:grpSp>
          <p:nvGrpSpPr>
            <p:cNvPr id="117" name="Group 19"/>
            <p:cNvGrpSpPr/>
            <p:nvPr/>
          </p:nvGrpSpPr>
          <p:grpSpPr>
            <a:xfrm>
              <a:off x="-879674" y="3279874"/>
              <a:ext cx="6539657" cy="887010"/>
              <a:chOff x="-888893" y="4215383"/>
              <a:chExt cx="6539657" cy="969738"/>
            </a:xfrm>
          </p:grpSpPr>
          <p:grpSp>
            <p:nvGrpSpPr>
              <p:cNvPr id="119" name="Group 13"/>
              <p:cNvGrpSpPr/>
              <p:nvPr/>
            </p:nvGrpSpPr>
            <p:grpSpPr>
              <a:xfrm>
                <a:off x="-658429" y="4215383"/>
                <a:ext cx="6309193" cy="969738"/>
                <a:chOff x="556243" y="4215383"/>
                <a:chExt cx="6309193" cy="969738"/>
              </a:xfrm>
            </p:grpSpPr>
            <p:sp>
              <p:nvSpPr>
                <p:cNvPr id="121" name="Rounded Rectangle 5"/>
                <p:cNvSpPr/>
                <p:nvPr/>
              </p:nvSpPr>
              <p:spPr>
                <a:xfrm>
                  <a:off x="556243" y="4215383"/>
                  <a:ext cx="6309193" cy="969738"/>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rIns="1755000" rtlCol="0" anchor="ctr"/>
                <a:lstStyle/>
                <a:p>
                  <a:pPr algn="ctr"/>
                  <a:r>
                    <a:rPr lang="tr-TR" sz="1500" b="1" dirty="0">
                      <a:solidFill>
                        <a:srgbClr val="53565A"/>
                      </a:solidFill>
                    </a:rPr>
                    <a:t>Hastane profilini etkileyen kriterlerin geliştirilmesi</a:t>
                  </a:r>
                  <a:endParaRPr lang="en-US" sz="1500" b="1" dirty="0">
                    <a:solidFill>
                      <a:srgbClr val="53565A"/>
                    </a:solidFill>
                  </a:endParaRPr>
                </a:p>
              </p:txBody>
            </p:sp>
            <p:pic>
              <p:nvPicPr>
                <p:cNvPr id="123" name="Picture 11" descr="http://www.asiancancer.com/Attachment/allimg/140625/4-140625151F534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7691" y="4341346"/>
                  <a:ext cx="1404899" cy="773160"/>
                </a:xfrm>
                <a:prstGeom prst="rect">
                  <a:avLst/>
                </a:prstGeom>
                <a:noFill/>
                <a:extLst>
                  <a:ext uri="{909E8E84-426E-40DD-AFC4-6F175D3DCCD1}">
                    <a14:hiddenFill xmlns:a14="http://schemas.microsoft.com/office/drawing/2010/main">
                      <a:solidFill>
                        <a:srgbClr val="FFFFFF"/>
                      </a:solidFill>
                    </a14:hiddenFill>
                  </a:ext>
                </a:extLst>
              </p:spPr>
            </p:pic>
          </p:grpSp>
          <p:sp>
            <p:nvSpPr>
              <p:cNvPr id="120" name="Oval 119"/>
              <p:cNvSpPr/>
              <p:nvPr/>
            </p:nvSpPr>
            <p:spPr>
              <a:xfrm>
                <a:off x="-888893" y="4518694"/>
                <a:ext cx="365760" cy="399873"/>
              </a:xfrm>
              <a:prstGeom prst="ellipse">
                <a:avLst/>
              </a:prstGeom>
              <a:solidFill>
                <a:schemeClr val="tx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3</a:t>
                </a:r>
              </a:p>
            </p:txBody>
          </p:sp>
        </p:grpSp>
        <p:sp>
          <p:nvSpPr>
            <p:cNvPr id="118" name="TextBox 117"/>
            <p:cNvSpPr txBox="1"/>
            <p:nvPr/>
          </p:nvSpPr>
          <p:spPr>
            <a:xfrm>
              <a:off x="5645717" y="3364251"/>
              <a:ext cx="4346103" cy="541002"/>
            </a:xfrm>
            <a:prstGeom prst="rect">
              <a:avLst/>
            </a:prstGeom>
            <a:noFill/>
          </p:spPr>
          <p:txBody>
            <a:bodyPr wrap="square" rtlCol="0">
              <a:spAutoFit/>
            </a:bodyPr>
            <a:lstStyle/>
            <a:p>
              <a:pPr marL="133350" indent="-133350">
                <a:lnSpc>
                  <a:spcPct val="90000"/>
                </a:lnSpc>
                <a:spcBef>
                  <a:spcPts val="450"/>
                </a:spcBef>
                <a:buClr>
                  <a:schemeClr val="tx2"/>
                </a:buClr>
                <a:buFont typeface="Wingdings" panose="05000000000000000000" pitchFamily="2" charset="2"/>
                <a:buChar char="§"/>
              </a:pPr>
              <a:r>
                <a:rPr lang="tr-TR" sz="900" dirty="0">
                  <a:solidFill>
                    <a:srgbClr val="53565A"/>
                  </a:solidFill>
                </a:rPr>
                <a:t>Hasta güvenliğini geliştirme</a:t>
              </a:r>
              <a:endParaRPr lang="en-US" sz="900" dirty="0">
                <a:solidFill>
                  <a:srgbClr val="53565A"/>
                </a:solidFill>
              </a:endParaRPr>
            </a:p>
            <a:p>
              <a:pPr marL="133350" indent="-133350">
                <a:lnSpc>
                  <a:spcPct val="90000"/>
                </a:lnSpc>
                <a:spcBef>
                  <a:spcPts val="450"/>
                </a:spcBef>
                <a:buClr>
                  <a:schemeClr val="tx2"/>
                </a:buClr>
                <a:buFont typeface="Wingdings" panose="05000000000000000000" pitchFamily="2" charset="2"/>
                <a:buChar char="§"/>
              </a:pPr>
              <a:r>
                <a:rPr lang="tr-TR" sz="900" dirty="0">
                  <a:solidFill>
                    <a:srgbClr val="53565A"/>
                  </a:solidFill>
                </a:rPr>
                <a:t>Akreditasyon olasılığını arttırma</a:t>
              </a:r>
              <a:r>
                <a:rPr lang="en-US" sz="900" dirty="0">
                  <a:solidFill>
                    <a:srgbClr val="53565A"/>
                  </a:solidFill>
                </a:rPr>
                <a:t>, Magnet </a:t>
              </a:r>
              <a:r>
                <a:rPr lang="tr-TR" sz="900" dirty="0">
                  <a:solidFill>
                    <a:srgbClr val="53565A"/>
                  </a:solidFill>
                </a:rPr>
                <a:t>ya da</a:t>
              </a:r>
              <a:r>
                <a:rPr lang="en-US" sz="900" dirty="0">
                  <a:solidFill>
                    <a:srgbClr val="53565A"/>
                  </a:solidFill>
                </a:rPr>
                <a:t> JCI</a:t>
              </a:r>
              <a:r>
                <a:rPr lang="tr-TR" sz="900" dirty="0">
                  <a:solidFill>
                    <a:srgbClr val="53565A"/>
                  </a:solidFill>
                </a:rPr>
                <a:t> gibi</a:t>
              </a:r>
              <a:endParaRPr lang="en-US" sz="900" dirty="0">
                <a:solidFill>
                  <a:srgbClr val="53565A"/>
                </a:solidFill>
              </a:endParaRPr>
            </a:p>
          </p:txBody>
        </p:sp>
      </p:grpSp>
      <p:grpSp>
        <p:nvGrpSpPr>
          <p:cNvPr id="8" name="Group 7"/>
          <p:cNvGrpSpPr/>
          <p:nvPr/>
        </p:nvGrpSpPr>
        <p:grpSpPr>
          <a:xfrm>
            <a:off x="419710" y="3778021"/>
            <a:ext cx="8176607" cy="671304"/>
            <a:chOff x="-910396" y="5393767"/>
            <a:chExt cx="10902141" cy="895071"/>
          </a:xfrm>
        </p:grpSpPr>
        <p:grpSp>
          <p:nvGrpSpPr>
            <p:cNvPr id="7" name="Group 6"/>
            <p:cNvGrpSpPr/>
            <p:nvPr/>
          </p:nvGrpSpPr>
          <p:grpSpPr>
            <a:xfrm>
              <a:off x="-716144" y="5393767"/>
              <a:ext cx="10707889" cy="895071"/>
              <a:chOff x="-716144" y="5546167"/>
              <a:chExt cx="10707889" cy="895071"/>
            </a:xfrm>
          </p:grpSpPr>
          <p:pic>
            <p:nvPicPr>
              <p:cNvPr id="108" name="Picture 13" descr="http://blog.gembaacademy.com/wp-content/uploads/2010/06/cost-saving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4502" y="5571932"/>
                <a:ext cx="761269" cy="776999"/>
              </a:xfrm>
              <a:prstGeom prst="rect">
                <a:avLst/>
              </a:prstGeom>
              <a:noFill/>
              <a:extLst>
                <a:ext uri="{909E8E84-426E-40DD-AFC4-6F175D3DCCD1}">
                  <a14:hiddenFill xmlns:a14="http://schemas.microsoft.com/office/drawing/2010/main">
                    <a:solidFill>
                      <a:srgbClr val="FFFFFF"/>
                    </a:solidFill>
                  </a14:hiddenFill>
                </a:ext>
              </a:extLst>
            </p:spPr>
          </p:pic>
          <p:sp>
            <p:nvSpPr>
              <p:cNvPr id="107" name="Rounded Rectangle 106"/>
              <p:cNvSpPr/>
              <p:nvPr/>
            </p:nvSpPr>
            <p:spPr>
              <a:xfrm>
                <a:off x="-716144" y="5546167"/>
                <a:ext cx="6365293" cy="89507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rIns="1755000" rtlCol="0" anchor="ctr"/>
              <a:lstStyle/>
              <a:p>
                <a:pPr algn="ctr"/>
                <a:r>
                  <a:rPr lang="tr-TR" sz="1500" b="1" dirty="0">
                    <a:solidFill>
                      <a:srgbClr val="53565A"/>
                    </a:solidFill>
                  </a:rPr>
                  <a:t>Satın alma maliyetlerinin  azaltılması</a:t>
                </a:r>
                <a:endParaRPr lang="en-US" sz="1500" b="1" dirty="0">
                  <a:solidFill>
                    <a:srgbClr val="53565A"/>
                  </a:solidFill>
                </a:endParaRPr>
              </a:p>
            </p:txBody>
          </p:sp>
          <p:sp>
            <p:nvSpPr>
              <p:cNvPr id="103" name="TextBox 102"/>
              <p:cNvSpPr txBox="1"/>
              <p:nvPr/>
            </p:nvSpPr>
            <p:spPr>
              <a:xfrm>
                <a:off x="5649148" y="5765948"/>
                <a:ext cx="4342597" cy="455509"/>
              </a:xfrm>
              <a:prstGeom prst="rect">
                <a:avLst/>
              </a:prstGeom>
              <a:noFill/>
            </p:spPr>
            <p:txBody>
              <a:bodyPr wrap="square" rtlCol="0">
                <a:spAutoFit/>
              </a:bodyPr>
              <a:lstStyle/>
              <a:p>
                <a:pPr marL="133350" indent="-133350">
                  <a:lnSpc>
                    <a:spcPct val="90000"/>
                  </a:lnSpc>
                  <a:spcBef>
                    <a:spcPts val="450"/>
                  </a:spcBef>
                  <a:buClr>
                    <a:schemeClr val="tx2"/>
                  </a:buClr>
                  <a:buFont typeface="Wingdings" panose="05000000000000000000" pitchFamily="2" charset="2"/>
                  <a:buChar char="§"/>
                </a:pPr>
                <a:r>
                  <a:rPr lang="tr-TR" sz="900" dirty="0">
                    <a:solidFill>
                      <a:srgbClr val="53565A"/>
                    </a:solidFill>
                  </a:rPr>
                  <a:t>İçerik maliyetlerinin azaltılması </a:t>
                </a:r>
                <a:r>
                  <a:rPr lang="en-US" sz="900" dirty="0">
                    <a:solidFill>
                      <a:srgbClr val="53565A"/>
                    </a:solidFill>
                  </a:rPr>
                  <a:t>(</a:t>
                </a:r>
                <a:r>
                  <a:rPr lang="tr-TR" sz="900" dirty="0">
                    <a:solidFill>
                      <a:srgbClr val="53565A"/>
                    </a:solidFill>
                  </a:rPr>
                  <a:t>kitaplar</a:t>
                </a:r>
                <a:r>
                  <a:rPr lang="en-US" sz="900" dirty="0">
                    <a:solidFill>
                      <a:srgbClr val="53565A"/>
                    </a:solidFill>
                  </a:rPr>
                  <a:t>,</a:t>
                </a:r>
                <a:r>
                  <a:rPr lang="tr-TR" sz="900" dirty="0">
                    <a:solidFill>
                      <a:srgbClr val="53565A"/>
                    </a:solidFill>
                  </a:rPr>
                  <a:t> dergiler</a:t>
                </a:r>
                <a:r>
                  <a:rPr lang="en-US" sz="900" dirty="0">
                    <a:solidFill>
                      <a:srgbClr val="53565A"/>
                    </a:solidFill>
                  </a:rPr>
                  <a:t>, </a:t>
                </a:r>
                <a:r>
                  <a:rPr lang="tr-TR" sz="900" dirty="0">
                    <a:solidFill>
                      <a:srgbClr val="53565A"/>
                    </a:solidFill>
                  </a:rPr>
                  <a:t>ilaç bilgileri ve hasta eğitimi</a:t>
                </a:r>
                <a:r>
                  <a:rPr lang="en-US" sz="900" dirty="0">
                    <a:solidFill>
                      <a:srgbClr val="53565A"/>
                    </a:solidFill>
                  </a:rPr>
                  <a:t>)</a:t>
                </a:r>
              </a:p>
            </p:txBody>
          </p:sp>
        </p:grpSp>
        <p:sp>
          <p:nvSpPr>
            <p:cNvPr id="106" name="Oval 105"/>
            <p:cNvSpPr/>
            <p:nvPr/>
          </p:nvSpPr>
          <p:spPr>
            <a:xfrm>
              <a:off x="-910396" y="5625152"/>
              <a:ext cx="365760" cy="365760"/>
            </a:xfrm>
            <a:prstGeom prst="ellipse">
              <a:avLst/>
            </a:prstGeom>
            <a:solidFill>
              <a:schemeClr val="tx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5</a:t>
              </a:r>
            </a:p>
          </p:txBody>
        </p:sp>
      </p:grpSp>
      <p:sp>
        <p:nvSpPr>
          <p:cNvPr id="40" name="Title 3">
            <a:extLst>
              <a:ext uri="{FF2B5EF4-FFF2-40B4-BE49-F238E27FC236}">
                <a16:creationId xmlns:a16="http://schemas.microsoft.com/office/drawing/2014/main" xmlns="" id="{F9CC2BBB-381A-45F8-82B7-2DCFA22728D2}"/>
              </a:ext>
            </a:extLst>
          </p:cNvPr>
          <p:cNvSpPr txBox="1">
            <a:spLocks/>
          </p:cNvSpPr>
          <p:nvPr/>
        </p:nvSpPr>
        <p:spPr>
          <a:xfrm>
            <a:off x="576263" y="370375"/>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de-DE" sz="2400" dirty="0"/>
              <a:t>ClinicalKey </a:t>
            </a:r>
            <a:r>
              <a:rPr lang="tr-TR" sz="2400" dirty="0"/>
              <a:t>sadece bir içerik </a:t>
            </a:r>
            <a:r>
              <a:rPr lang="tr-TR" sz="2400" dirty="0" err="1"/>
              <a:t>veritabanı</a:t>
            </a:r>
            <a:r>
              <a:rPr lang="tr-TR" sz="2400" dirty="0"/>
              <a:t> değildir.</a:t>
            </a:r>
            <a:endParaRPr lang="en-US" sz="2400" dirty="0"/>
          </a:p>
        </p:txBody>
      </p:sp>
      <p:sp>
        <p:nvSpPr>
          <p:cNvPr id="39" name="TextBox 38">
            <a:extLst>
              <a:ext uri="{FF2B5EF4-FFF2-40B4-BE49-F238E27FC236}">
                <a16:creationId xmlns:a16="http://schemas.microsoft.com/office/drawing/2014/main" xmlns="" id="{12B2BACC-1CB8-4B39-B56A-B5B5D00B5F5D}"/>
              </a:ext>
            </a:extLst>
          </p:cNvPr>
          <p:cNvSpPr txBox="1"/>
          <p:nvPr>
            <p:custDataLst>
              <p:tags r:id="rId3"/>
            </p:custDataLst>
          </p:nvPr>
        </p:nvSpPr>
        <p:spPr>
          <a:xfrm>
            <a:off x="1171574" y="4762906"/>
            <a:ext cx="5648326" cy="266700"/>
          </a:xfrm>
          <a:prstGeom prst="rect">
            <a:avLst/>
          </a:prstGeom>
          <a:noFill/>
        </p:spPr>
        <p:txBody>
          <a:bodyPr vert="horz" wrap="square" lIns="58444" tIns="29222" rIns="58444" bIns="29222" rtlCol="0" anchor="t">
            <a:noAutofit/>
          </a:bodyPr>
          <a:lstStyle/>
          <a:p>
            <a:r>
              <a:rPr lang="en-US" sz="800" b="1" dirty="0"/>
              <a:t>Source: </a:t>
            </a:r>
            <a:r>
              <a:rPr lang="en-GB" sz="800" dirty="0">
                <a:solidFill>
                  <a:srgbClr val="53565A"/>
                </a:solidFill>
              </a:rPr>
              <a:t>ClinicalKey Product Team</a:t>
            </a:r>
          </a:p>
        </p:txBody>
      </p:sp>
    </p:spTree>
    <p:extLst>
      <p:ext uri="{BB962C8B-B14F-4D97-AF65-F5344CB8AC3E}">
        <p14:creationId xmlns:p14="http://schemas.microsoft.com/office/powerpoint/2010/main" val="42576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084592" y="1423761"/>
            <a:ext cx="6974815" cy="1413483"/>
          </a:xfrm>
        </p:spPr>
        <p:txBody>
          <a:bodyPr/>
          <a:lstStyle/>
          <a:p>
            <a:r>
              <a:rPr lang="en-GB" sz="3600" dirty="0"/>
              <a:t>Elsevier</a:t>
            </a:r>
            <a:r>
              <a:rPr lang="tr-TR" sz="3600" dirty="0"/>
              <a:t> Hakkında</a:t>
            </a:r>
            <a:endParaRPr lang="en-GB" sz="3600" dirty="0"/>
          </a:p>
        </p:txBody>
      </p:sp>
    </p:spTree>
    <p:extLst>
      <p:ext uri="{BB962C8B-B14F-4D97-AF65-F5344CB8AC3E}">
        <p14:creationId xmlns:p14="http://schemas.microsoft.com/office/powerpoint/2010/main" val="196341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920646-54A3-4163-A704-12AF307DE24F}"/>
              </a:ext>
            </a:extLst>
          </p:cNvPr>
          <p:cNvPicPr>
            <a:picLocks noChangeAspect="1"/>
          </p:cNvPicPr>
          <p:nvPr/>
        </p:nvPicPr>
        <p:blipFill>
          <a:blip r:embed="rId3"/>
          <a:stretch>
            <a:fillRect/>
          </a:stretch>
        </p:blipFill>
        <p:spPr>
          <a:xfrm>
            <a:off x="1621053" y="243533"/>
            <a:ext cx="5901893" cy="4115914"/>
          </a:xfrm>
          <a:prstGeom prst="rect">
            <a:avLst/>
          </a:prstGeom>
        </p:spPr>
      </p:pic>
      <p:sp>
        <p:nvSpPr>
          <p:cNvPr id="2" name="Dikdörtgen 1">
            <a:extLst>
              <a:ext uri="{FF2B5EF4-FFF2-40B4-BE49-F238E27FC236}">
                <a16:creationId xmlns:a16="http://schemas.microsoft.com/office/drawing/2014/main" xmlns="" id="{2786B105-100A-46F9-9365-30350A31869D}"/>
              </a:ext>
            </a:extLst>
          </p:cNvPr>
          <p:cNvSpPr/>
          <p:nvPr/>
        </p:nvSpPr>
        <p:spPr>
          <a:xfrm>
            <a:off x="1395655" y="2868489"/>
            <a:ext cx="1970479" cy="148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Title 1">
            <a:extLst>
              <a:ext uri="{FF2B5EF4-FFF2-40B4-BE49-F238E27FC236}">
                <a16:creationId xmlns:a16="http://schemas.microsoft.com/office/drawing/2014/main" xmlns="" id="{7D10CFB9-CAB4-4F88-873F-33DB78E53A42}"/>
              </a:ext>
            </a:extLst>
          </p:cNvPr>
          <p:cNvSpPr txBox="1">
            <a:spLocks/>
          </p:cNvSpPr>
          <p:nvPr/>
        </p:nvSpPr>
        <p:spPr>
          <a:xfrm>
            <a:off x="1621053" y="2879388"/>
            <a:ext cx="1780162" cy="1480060"/>
          </a:xfrm>
          <a:prstGeom prst="rect">
            <a:avLst/>
          </a:prstGeom>
          <a:ln>
            <a:noFill/>
          </a:ln>
        </p:spPr>
        <p:txBody>
          <a:bodyPr anchor="t">
            <a:noAutofit/>
          </a:bodyPr>
          <a:lstStyle>
            <a:lvl1pPr algn="ctr" defTabSz="914400" rtl="0" eaLnBrk="1" latinLnBrk="0" hangingPunct="1">
              <a:lnSpc>
                <a:spcPct val="90000"/>
              </a:lnSpc>
              <a:spcBef>
                <a:spcPct val="0"/>
              </a:spcBef>
              <a:buNone/>
              <a:defRPr sz="7200" kern="1200">
                <a:solidFill>
                  <a:schemeClr val="bg1"/>
                </a:solidFill>
                <a:latin typeface="NexusSansPro" charset="0"/>
                <a:ea typeface="NexusSansPro" charset="0"/>
                <a:cs typeface="NexusSansPro" charset="0"/>
              </a:defRPr>
            </a:lvl1pPr>
          </a:lstStyle>
          <a:p>
            <a:pPr algn="l"/>
            <a:r>
              <a:rPr lang="en-US" sz="2000" b="1" dirty="0">
                <a:solidFill>
                  <a:srgbClr val="53565A"/>
                </a:solidFill>
                <a:latin typeface="Arial" charset="0"/>
                <a:cs typeface="Arial" charset="0"/>
              </a:rPr>
              <a:t>46</a:t>
            </a:r>
            <a:r>
              <a:rPr lang="tr-TR" sz="2000" b="1" dirty="0">
                <a:solidFill>
                  <a:srgbClr val="53565A"/>
                </a:solidFill>
                <a:latin typeface="Arial" charset="0"/>
                <a:cs typeface="Arial" charset="0"/>
              </a:rPr>
              <a:t> ülkede</a:t>
            </a:r>
          </a:p>
          <a:p>
            <a:pPr algn="l"/>
            <a:r>
              <a:rPr lang="en-US" sz="2000" b="1" dirty="0">
                <a:solidFill>
                  <a:srgbClr val="53565A"/>
                </a:solidFill>
                <a:latin typeface="Arial" charset="0"/>
                <a:ea typeface="Arial" charset="0"/>
                <a:cs typeface="Arial" charset="0"/>
              </a:rPr>
              <a:t>7,500 </a:t>
            </a:r>
            <a:r>
              <a:rPr lang="tr-TR" sz="2000" b="1" dirty="0">
                <a:solidFill>
                  <a:srgbClr val="53565A"/>
                </a:solidFill>
                <a:latin typeface="Arial" charset="0"/>
                <a:ea typeface="Arial" charset="0"/>
                <a:cs typeface="Arial" charset="0"/>
              </a:rPr>
              <a:t>çalışanı</a:t>
            </a:r>
            <a:r>
              <a:rPr lang="tr-TR" sz="2000" dirty="0">
                <a:solidFill>
                  <a:srgbClr val="53565A"/>
                </a:solidFill>
                <a:latin typeface="Arial" charset="0"/>
                <a:ea typeface="Arial" charset="0"/>
                <a:cs typeface="Arial" charset="0"/>
              </a:rPr>
              <a:t> ile</a:t>
            </a:r>
          </a:p>
          <a:p>
            <a:pPr algn="l"/>
            <a:endParaRPr lang="en-US" sz="2000" dirty="0">
              <a:solidFill>
                <a:srgbClr val="53565A"/>
              </a:solidFill>
              <a:latin typeface="Arial" charset="0"/>
              <a:cs typeface="Arial" charset="0"/>
            </a:endParaRPr>
          </a:p>
        </p:txBody>
      </p:sp>
      <p:sp>
        <p:nvSpPr>
          <p:cNvPr id="6" name="Dikdörtgen 5">
            <a:extLst>
              <a:ext uri="{FF2B5EF4-FFF2-40B4-BE49-F238E27FC236}">
                <a16:creationId xmlns:a16="http://schemas.microsoft.com/office/drawing/2014/main" xmlns="" id="{B2C61965-263A-4416-B864-637B0406C6EB}"/>
              </a:ext>
            </a:extLst>
          </p:cNvPr>
          <p:cNvSpPr/>
          <p:nvPr/>
        </p:nvSpPr>
        <p:spPr>
          <a:xfrm>
            <a:off x="3401216" y="2868489"/>
            <a:ext cx="2230958"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tr-TR" sz="2000" b="1" dirty="0">
                <a:solidFill>
                  <a:srgbClr val="53565A"/>
                </a:solidFill>
                <a:latin typeface="Arial" charset="0"/>
                <a:cs typeface="Arial" charset="0"/>
              </a:rPr>
              <a:t>30 Milyon Sağlık profesyoneline </a:t>
            </a:r>
            <a:r>
              <a:rPr lang="tr-TR" sz="2000" dirty="0">
                <a:solidFill>
                  <a:srgbClr val="53565A"/>
                </a:solidFill>
                <a:latin typeface="Arial" charset="0"/>
                <a:cs typeface="Arial" charset="0"/>
              </a:rPr>
              <a:t>hizmet vermektedir</a:t>
            </a:r>
            <a:r>
              <a:rPr lang="tr-TR" sz="2000" dirty="0"/>
              <a:t>.</a:t>
            </a:r>
          </a:p>
        </p:txBody>
      </p:sp>
      <p:sp>
        <p:nvSpPr>
          <p:cNvPr id="8" name="Dikdörtgen: Yuvarlatılmış Köşeler 7">
            <a:extLst>
              <a:ext uri="{FF2B5EF4-FFF2-40B4-BE49-F238E27FC236}">
                <a16:creationId xmlns:a16="http://schemas.microsoft.com/office/drawing/2014/main" xmlns="" id="{826C91D7-C0AF-440C-A170-52095A1D113B}"/>
              </a:ext>
            </a:extLst>
          </p:cNvPr>
          <p:cNvSpPr/>
          <p:nvPr/>
        </p:nvSpPr>
        <p:spPr>
          <a:xfrm>
            <a:off x="5632174" y="2620648"/>
            <a:ext cx="2151249" cy="17053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pPr>
            <a:r>
              <a:rPr lang="tr-TR" sz="2000" b="1" dirty="0">
                <a:solidFill>
                  <a:srgbClr val="53565A"/>
                </a:solidFill>
                <a:latin typeface="Arial" charset="0"/>
                <a:cs typeface="Arial" charset="0"/>
              </a:rPr>
              <a:t>Dünyadaki klinik içeriğin %25’ini sağlamaktadır.</a:t>
            </a:r>
          </a:p>
        </p:txBody>
      </p:sp>
      <p:sp>
        <p:nvSpPr>
          <p:cNvPr id="9" name="Dikdörtgen 8">
            <a:extLst>
              <a:ext uri="{FF2B5EF4-FFF2-40B4-BE49-F238E27FC236}">
                <a16:creationId xmlns:a16="http://schemas.microsoft.com/office/drawing/2014/main" xmlns="" id="{C0C148FF-6498-4D12-91CA-9812832E1BE4}"/>
              </a:ext>
            </a:extLst>
          </p:cNvPr>
          <p:cNvSpPr/>
          <p:nvPr/>
        </p:nvSpPr>
        <p:spPr>
          <a:xfrm>
            <a:off x="1621053" y="1948878"/>
            <a:ext cx="5919434" cy="7052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Elsevier</a:t>
            </a:r>
            <a:r>
              <a:rPr lang="tr-TR" dirty="0"/>
              <a:t>: Bilim, Teknoloji ve Sağlığın Geliştirilmesinde Lider Kuruluş.</a:t>
            </a:r>
            <a:endParaRPr lang="tr-TR" dirty="0">
              <a:solidFill>
                <a:schemeClr val="bg1"/>
              </a:solidFill>
            </a:endParaRPr>
          </a:p>
        </p:txBody>
      </p:sp>
      <p:sp>
        <p:nvSpPr>
          <p:cNvPr id="10" name="Dikdörtgen 9">
            <a:extLst>
              <a:ext uri="{FF2B5EF4-FFF2-40B4-BE49-F238E27FC236}">
                <a16:creationId xmlns:a16="http://schemas.microsoft.com/office/drawing/2014/main" xmlns="" id="{94EFF053-EAF6-422C-8D6D-2CF6AF806760}"/>
              </a:ext>
            </a:extLst>
          </p:cNvPr>
          <p:cNvSpPr/>
          <p:nvPr/>
        </p:nvSpPr>
        <p:spPr>
          <a:xfrm>
            <a:off x="5446644" y="1723593"/>
            <a:ext cx="1881808" cy="225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xmlns="" id="{DCBC5B49-C5E9-44FE-89E4-494BE6B84E0E}"/>
              </a:ext>
            </a:extLst>
          </p:cNvPr>
          <p:cNvSpPr/>
          <p:nvPr/>
        </p:nvSpPr>
        <p:spPr>
          <a:xfrm>
            <a:off x="1638594" y="243532"/>
            <a:ext cx="5901893" cy="2410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49">
            <a:extLst>
              <a:ext uri="{FF2B5EF4-FFF2-40B4-BE49-F238E27FC236}">
                <a16:creationId xmlns:a16="http://schemas.microsoft.com/office/drawing/2014/main" xmlns="" id="{A761A274-8023-4471-8A04-028D97A966A1}"/>
              </a:ext>
            </a:extLst>
          </p:cNvPr>
          <p:cNvPicPr>
            <a:picLocks noChangeAspect="1"/>
          </p:cNvPicPr>
          <p:nvPr/>
        </p:nvPicPr>
        <p:blipFill rotWithShape="1">
          <a:blip r:embed="rId4" cstate="screen">
            <a:alphaModFix amt="85000"/>
            <a:extLst>
              <a:ext uri="{28A0092B-C50C-407E-A947-70E740481C1C}">
                <a14:useLocalDpi xmlns:a14="http://schemas.microsoft.com/office/drawing/2010/main"/>
              </a:ext>
            </a:extLst>
          </a:blip>
          <a:srcRect t="5218"/>
          <a:stretch/>
        </p:blipFill>
        <p:spPr>
          <a:xfrm>
            <a:off x="1621053" y="243532"/>
            <a:ext cx="5936974" cy="2557544"/>
          </a:xfrm>
          <a:prstGeom prst="rect">
            <a:avLst/>
          </a:prstGeom>
        </p:spPr>
      </p:pic>
      <p:sp>
        <p:nvSpPr>
          <p:cNvPr id="14" name="Dikdörtgen 13">
            <a:extLst>
              <a:ext uri="{FF2B5EF4-FFF2-40B4-BE49-F238E27FC236}">
                <a16:creationId xmlns:a16="http://schemas.microsoft.com/office/drawing/2014/main" xmlns="" id="{29336138-01BB-4478-B568-5453E18302AF}"/>
              </a:ext>
            </a:extLst>
          </p:cNvPr>
          <p:cNvSpPr/>
          <p:nvPr/>
        </p:nvSpPr>
        <p:spPr>
          <a:xfrm>
            <a:off x="1527723" y="316922"/>
            <a:ext cx="6012764" cy="523220"/>
          </a:xfrm>
          <a:prstGeom prst="rect">
            <a:avLst/>
          </a:prstGeom>
        </p:spPr>
        <p:txBody>
          <a:bodyPr wrap="square">
            <a:spAutoFit/>
          </a:bodyPr>
          <a:lstStyle/>
          <a:p>
            <a:pPr algn="ctr"/>
            <a:r>
              <a:rPr lang="tr-TR" sz="2800" b="1" dirty="0">
                <a:solidFill>
                  <a:schemeClr val="bg1"/>
                </a:solidFill>
                <a:latin typeface="Arial" charset="0"/>
                <a:ea typeface="Arial" charset="0"/>
                <a:cs typeface="Arial" charset="0"/>
              </a:rPr>
              <a:t>E</a:t>
            </a:r>
            <a:r>
              <a:rPr lang="en-US" sz="2800" b="1" dirty="0" err="1">
                <a:solidFill>
                  <a:schemeClr val="bg1"/>
                </a:solidFill>
                <a:latin typeface="Arial" charset="0"/>
                <a:ea typeface="Arial" charset="0"/>
                <a:cs typeface="Arial" charset="0"/>
              </a:rPr>
              <a:t>lsevier</a:t>
            </a:r>
            <a:r>
              <a:rPr lang="tr-TR" sz="2800" b="1" dirty="0">
                <a:solidFill>
                  <a:schemeClr val="bg1"/>
                </a:solidFill>
                <a:latin typeface="Arial" charset="0"/>
                <a:ea typeface="Arial" charset="0"/>
                <a:cs typeface="Arial" charset="0"/>
              </a:rPr>
              <a:t>’in</a:t>
            </a:r>
            <a:r>
              <a:rPr lang="en-US" sz="2800" b="1" dirty="0">
                <a:solidFill>
                  <a:schemeClr val="bg1"/>
                </a:solidFill>
                <a:latin typeface="Arial" charset="0"/>
                <a:ea typeface="Arial" charset="0"/>
                <a:cs typeface="Arial" charset="0"/>
              </a:rPr>
              <a:t> </a:t>
            </a:r>
            <a:r>
              <a:rPr lang="tr-TR" sz="2800" b="1" dirty="0">
                <a:solidFill>
                  <a:schemeClr val="bg1"/>
                </a:solidFill>
                <a:latin typeface="Arial" charset="0"/>
                <a:ea typeface="Arial" charset="0"/>
                <a:cs typeface="Arial" charset="0"/>
              </a:rPr>
              <a:t>Güvenilirliği ve Gücü</a:t>
            </a:r>
            <a:endParaRPr lang="en-US" sz="2800" b="1" dirty="0">
              <a:solidFill>
                <a:schemeClr val="bg1"/>
              </a:solidFill>
              <a:latin typeface="Arial" charset="0"/>
              <a:ea typeface="Arial" charset="0"/>
              <a:cs typeface="Arial" charset="0"/>
            </a:endParaRPr>
          </a:p>
        </p:txBody>
      </p:sp>
      <p:grpSp>
        <p:nvGrpSpPr>
          <p:cNvPr id="15" name="Group 54">
            <a:extLst>
              <a:ext uri="{FF2B5EF4-FFF2-40B4-BE49-F238E27FC236}">
                <a16:creationId xmlns:a16="http://schemas.microsoft.com/office/drawing/2014/main" xmlns="" id="{24AEEF53-A93E-411E-BD13-E1200C184E6B}"/>
              </a:ext>
            </a:extLst>
          </p:cNvPr>
          <p:cNvGrpSpPr/>
          <p:nvPr/>
        </p:nvGrpSpPr>
        <p:grpSpPr>
          <a:xfrm>
            <a:off x="5035826" y="862364"/>
            <a:ext cx="2358969" cy="1486854"/>
            <a:chOff x="628313" y="3579908"/>
            <a:chExt cx="3195543" cy="1947019"/>
          </a:xfrm>
        </p:grpSpPr>
        <p:sp>
          <p:nvSpPr>
            <p:cNvPr id="16" name="Title 1">
              <a:extLst>
                <a:ext uri="{FF2B5EF4-FFF2-40B4-BE49-F238E27FC236}">
                  <a16:creationId xmlns:a16="http://schemas.microsoft.com/office/drawing/2014/main" xmlns="" id="{F5E88AFC-CB4F-47F2-876F-E1BA751CF612}"/>
                </a:ext>
              </a:extLst>
            </p:cNvPr>
            <p:cNvSpPr txBox="1">
              <a:spLocks/>
            </p:cNvSpPr>
            <p:nvPr/>
          </p:nvSpPr>
          <p:spPr>
            <a:xfrm>
              <a:off x="628313" y="3579908"/>
              <a:ext cx="3195543" cy="1947019"/>
            </a:xfrm>
            <a:prstGeom prst="rect">
              <a:avLst/>
            </a:prstGeom>
          </p:spPr>
          <p:txBody>
            <a:bodyPr anchor="t">
              <a:noAutofit/>
            </a:bodyPr>
            <a:lstStyle>
              <a:lvl1pPr algn="ctr" defTabSz="914400" rtl="0" eaLnBrk="1" latinLnBrk="0" hangingPunct="1">
                <a:lnSpc>
                  <a:spcPct val="90000"/>
                </a:lnSpc>
                <a:spcBef>
                  <a:spcPct val="0"/>
                </a:spcBef>
                <a:buNone/>
                <a:defRPr sz="7200" kern="1200">
                  <a:solidFill>
                    <a:schemeClr val="bg1"/>
                  </a:solidFill>
                  <a:latin typeface="NexusSansPro" charset="0"/>
                  <a:ea typeface="NexusSansPro" charset="0"/>
                  <a:cs typeface="NexusSansPro" charset="0"/>
                </a:defRPr>
              </a:lvl1pPr>
            </a:lstStyle>
            <a:p>
              <a:r>
                <a:rPr lang="tr-TR" sz="5400" b="1" spc="-300" dirty="0">
                  <a:solidFill>
                    <a:srgbClr val="53565A"/>
                  </a:solidFill>
                  <a:latin typeface="Arial Black" charset="0"/>
                  <a:ea typeface="Arial Black" charset="0"/>
                  <a:cs typeface="Arial Black" charset="0"/>
                </a:rPr>
                <a:t>135</a:t>
              </a:r>
              <a:endParaRPr lang="en-US" sz="5400" b="1" dirty="0">
                <a:solidFill>
                  <a:srgbClr val="53565A"/>
                </a:solidFill>
                <a:latin typeface="Arial Black" charset="0"/>
                <a:ea typeface="Arial Black" charset="0"/>
                <a:cs typeface="Arial Black" charset="0"/>
              </a:endParaRPr>
            </a:p>
          </p:txBody>
        </p:sp>
        <p:sp>
          <p:nvSpPr>
            <p:cNvPr id="18" name="Title 1">
              <a:extLst>
                <a:ext uri="{FF2B5EF4-FFF2-40B4-BE49-F238E27FC236}">
                  <a16:creationId xmlns:a16="http://schemas.microsoft.com/office/drawing/2014/main" xmlns="" id="{E2A328CB-2C18-4BE8-9206-85ABE85625BD}"/>
                </a:ext>
              </a:extLst>
            </p:cNvPr>
            <p:cNvSpPr txBox="1">
              <a:spLocks/>
            </p:cNvSpPr>
            <p:nvPr/>
          </p:nvSpPr>
          <p:spPr>
            <a:xfrm>
              <a:off x="1454099" y="4444092"/>
              <a:ext cx="2060877" cy="711758"/>
            </a:xfrm>
            <a:prstGeom prst="rect">
              <a:avLst/>
            </a:prstGeom>
          </p:spPr>
          <p:txBody>
            <a:bodyPr anchor="t">
              <a:noAutofit/>
            </a:bodyPr>
            <a:lstStyle>
              <a:lvl1pPr algn="ctr" defTabSz="914400" rtl="0" eaLnBrk="1" latinLnBrk="0" hangingPunct="1">
                <a:lnSpc>
                  <a:spcPct val="90000"/>
                </a:lnSpc>
                <a:spcBef>
                  <a:spcPct val="0"/>
                </a:spcBef>
                <a:buNone/>
                <a:defRPr sz="7200" kern="1200">
                  <a:solidFill>
                    <a:schemeClr val="bg1"/>
                  </a:solidFill>
                  <a:latin typeface="NexusSansPro" charset="0"/>
                  <a:ea typeface="NexusSansPro" charset="0"/>
                  <a:cs typeface="NexusSansPro" charset="0"/>
                </a:defRPr>
              </a:lvl1pPr>
            </a:lstStyle>
            <a:p>
              <a:pPr algn="l"/>
              <a:r>
                <a:rPr lang="tr-TR" sz="2000" b="1" dirty="0">
                  <a:latin typeface="Arial" charset="0"/>
                  <a:ea typeface="Arial" charset="0"/>
                  <a:cs typeface="Arial" charset="0"/>
                </a:rPr>
                <a:t>Yılı Aşan Tecrübe</a:t>
              </a:r>
              <a:endParaRPr lang="en-US" sz="2000" b="1" dirty="0">
                <a:latin typeface="Arial" charset="0"/>
                <a:ea typeface="Arial" charset="0"/>
                <a:cs typeface="Arial" charset="0"/>
              </a:endParaRPr>
            </a:p>
          </p:txBody>
        </p:sp>
      </p:grpSp>
      <p:sp>
        <p:nvSpPr>
          <p:cNvPr id="19" name="Title 1">
            <a:extLst>
              <a:ext uri="{FF2B5EF4-FFF2-40B4-BE49-F238E27FC236}">
                <a16:creationId xmlns:a16="http://schemas.microsoft.com/office/drawing/2014/main" xmlns="" id="{FAB95507-263B-4CFE-B14C-5D4BD02096FF}"/>
              </a:ext>
            </a:extLst>
          </p:cNvPr>
          <p:cNvSpPr txBox="1">
            <a:spLocks/>
          </p:cNvSpPr>
          <p:nvPr/>
        </p:nvSpPr>
        <p:spPr>
          <a:xfrm>
            <a:off x="1621052" y="2105499"/>
            <a:ext cx="5936974" cy="695577"/>
          </a:xfrm>
          <a:prstGeom prst="rect">
            <a:avLst/>
          </a:prstGeom>
          <a:solidFill>
            <a:schemeClr val="tx1"/>
          </a:solidFill>
        </p:spPr>
        <p:txBody>
          <a:bodyPr anchor="t">
            <a:noAutofit/>
          </a:bodyPr>
          <a:lstStyle>
            <a:lvl1pPr algn="ctr" defTabSz="914400" rtl="0" eaLnBrk="1" latinLnBrk="0" hangingPunct="1">
              <a:lnSpc>
                <a:spcPct val="90000"/>
              </a:lnSpc>
              <a:spcBef>
                <a:spcPct val="0"/>
              </a:spcBef>
              <a:buNone/>
              <a:defRPr sz="7200" kern="1200">
                <a:solidFill>
                  <a:schemeClr val="bg1"/>
                </a:solidFill>
                <a:latin typeface="NexusSansPro" charset="0"/>
                <a:ea typeface="NexusSansPro" charset="0"/>
                <a:cs typeface="NexusSansPro" charset="0"/>
              </a:defRPr>
            </a:lvl1pPr>
          </a:lstStyle>
          <a:p>
            <a:pPr algn="l">
              <a:lnSpc>
                <a:spcPct val="100000"/>
              </a:lnSpc>
              <a:spcAft>
                <a:spcPts val="1200"/>
              </a:spcAft>
            </a:pPr>
            <a:r>
              <a:rPr lang="tr-TR" sz="2000" dirty="0" err="1"/>
              <a:t>Elsevier</a:t>
            </a:r>
            <a:r>
              <a:rPr lang="tr-TR" sz="2000" dirty="0"/>
              <a:t>: Bilim, Teknoloji ve Sağlığın Geliştirilmesinde        Lider Kuruluş</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362906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sz="3600" dirty="0" err="1"/>
              <a:t>ClinicalKey</a:t>
            </a:r>
            <a:r>
              <a:rPr lang="tr-TR" sz="3600" dirty="0"/>
              <a:t> Hakkında</a:t>
            </a:r>
            <a:endParaRPr lang="en-GB" sz="3600" dirty="0"/>
          </a:p>
        </p:txBody>
      </p:sp>
    </p:spTree>
    <p:extLst>
      <p:ext uri="{BB962C8B-B14F-4D97-AF65-F5344CB8AC3E}">
        <p14:creationId xmlns:p14="http://schemas.microsoft.com/office/powerpoint/2010/main" val="206258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596071" y="4629150"/>
            <a:ext cx="1217918" cy="392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Image 12"/>
          <p:cNvPicPr>
            <a:picLocks noChangeAspect="1"/>
          </p:cNvPicPr>
          <p:nvPr/>
        </p:nvPicPr>
        <p:blipFill rotWithShape="1">
          <a:blip r:embed="rId3" cstate="print">
            <a:extLst>
              <a:ext uri="{28A0092B-C50C-407E-A947-70E740481C1C}">
                <a14:useLocalDpi xmlns:a14="http://schemas.microsoft.com/office/drawing/2010/main" val="0"/>
              </a:ext>
            </a:extLst>
          </a:blip>
          <a:srcRect b="23150"/>
          <a:stretch/>
        </p:blipFill>
        <p:spPr>
          <a:xfrm>
            <a:off x="2385056" y="1734967"/>
            <a:ext cx="1668780" cy="731076"/>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261" y="1927911"/>
            <a:ext cx="379477" cy="345187"/>
          </a:xfrm>
          <a:prstGeom prst="rect">
            <a:avLst/>
          </a:prstGeom>
        </p:spPr>
      </p:pic>
      <p:pic>
        <p:nvPicPr>
          <p:cNvPr id="16" name="Image 15"/>
          <p:cNvPicPr>
            <a:picLocks noChangeAspect="1"/>
          </p:cNvPicPr>
          <p:nvPr/>
        </p:nvPicPr>
        <p:blipFill rotWithShape="1">
          <a:blip r:embed="rId5" cstate="print">
            <a:extLst>
              <a:ext uri="{28A0092B-C50C-407E-A947-70E740481C1C}">
                <a14:useLocalDpi xmlns:a14="http://schemas.microsoft.com/office/drawing/2010/main" val="0"/>
              </a:ext>
            </a:extLst>
          </a:blip>
          <a:srcRect b="17421"/>
          <a:stretch/>
        </p:blipFill>
        <p:spPr>
          <a:xfrm>
            <a:off x="5064482" y="1629259"/>
            <a:ext cx="1479227" cy="836784"/>
          </a:xfrm>
          <a:prstGeom prst="rect">
            <a:avLst/>
          </a:prstGeom>
        </p:spPr>
      </p:pic>
      <p:pic>
        <p:nvPicPr>
          <p:cNvPr id="17" name="Picture 3" descr="C:\Users\martinezg\Desktop\Studen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703" y="2748281"/>
            <a:ext cx="2085888" cy="23854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martinezg\Desktop\Clinician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475" y="2748282"/>
            <a:ext cx="2114086" cy="241770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4185605" y="3405723"/>
            <a:ext cx="4577064" cy="738664"/>
          </a:xfrm>
          <a:prstGeom prst="rect">
            <a:avLst/>
          </a:prstGeom>
          <a:noFill/>
        </p:spPr>
        <p:txBody>
          <a:bodyPr wrap="square" rtlCol="0">
            <a:spAutoFit/>
          </a:bodyPr>
          <a:lstStyle/>
          <a:p>
            <a:r>
              <a:rPr lang="fr-FR" sz="1400" dirty="0" err="1"/>
              <a:t>ClinicalKey</a:t>
            </a:r>
            <a:r>
              <a:rPr lang="tr-TR" sz="1400" dirty="0"/>
              <a:t>, tıbbi ve cerrahi içeriği ile en kapsamlı ve tamamı </a:t>
            </a:r>
            <a:r>
              <a:rPr lang="tr-TR" sz="1400" dirty="0" err="1"/>
              <a:t>hergün</a:t>
            </a:r>
            <a:r>
              <a:rPr lang="tr-TR" sz="1400" dirty="0"/>
              <a:t> güncellenen geniş kapsamlı tıp koleksiyonuna erişim sunmaktadır.</a:t>
            </a:r>
            <a:r>
              <a:rPr lang="fr-FR" sz="1400" dirty="0"/>
              <a:t> </a:t>
            </a:r>
            <a:endParaRPr lang="en-US" sz="1400" dirty="0">
              <a:cs typeface="Calibri" panose="020F0502020204030204" pitchFamily="34" charset="0"/>
            </a:endParaRPr>
          </a:p>
        </p:txBody>
      </p:sp>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332" y="447732"/>
            <a:ext cx="2100349" cy="443865"/>
          </a:xfrm>
          <a:prstGeom prst="rect">
            <a:avLst/>
          </a:prstGeom>
        </p:spPr>
      </p:pic>
      <p:sp>
        <p:nvSpPr>
          <p:cNvPr id="24" name="Text Placeholder 1"/>
          <p:cNvSpPr>
            <a:spLocks noGrp="1"/>
          </p:cNvSpPr>
          <p:nvPr>
            <p:ph type="body" sz="quarter" idx="13"/>
          </p:nvPr>
        </p:nvSpPr>
        <p:spPr>
          <a:xfrm>
            <a:off x="671332" y="897254"/>
            <a:ext cx="8091337" cy="439924"/>
          </a:xfrm>
        </p:spPr>
        <p:txBody>
          <a:bodyPr>
            <a:noAutofit/>
          </a:bodyPr>
          <a:lstStyle/>
          <a:p>
            <a:r>
              <a:rPr lang="de-DE" sz="1600" b="0" dirty="0"/>
              <a:t>ClinicalKey </a:t>
            </a:r>
            <a:r>
              <a:rPr lang="tr-TR" sz="1600" b="0" dirty="0"/>
              <a:t>aranılan klinik bilginin bulunmasını ve uygulanmasını kolaylaştırarak klinik kararları destekleyen gelişmiş bir klinik arama motorudur</a:t>
            </a:r>
            <a:r>
              <a:rPr lang="tr-TR" sz="1800" dirty="0"/>
              <a:t>.</a:t>
            </a:r>
            <a:endParaRPr lang="de-DE" sz="1800" dirty="0"/>
          </a:p>
          <a:p>
            <a:endParaRPr lang="fr-FR" sz="1800" b="0" dirty="0"/>
          </a:p>
        </p:txBody>
      </p:sp>
      <p:sp>
        <p:nvSpPr>
          <p:cNvPr id="11" name="Textfeld 6">
            <a:extLst>
              <a:ext uri="{FF2B5EF4-FFF2-40B4-BE49-F238E27FC236}">
                <a16:creationId xmlns:a16="http://schemas.microsoft.com/office/drawing/2014/main" xmlns="" id="{47DB989B-90C3-48E8-84AE-DF9A115E261F}"/>
              </a:ext>
            </a:extLst>
          </p:cNvPr>
          <p:cNvSpPr txBox="1"/>
          <p:nvPr/>
        </p:nvSpPr>
        <p:spPr>
          <a:xfrm>
            <a:off x="2308180" y="2460038"/>
            <a:ext cx="1877425" cy="276999"/>
          </a:xfrm>
          <a:prstGeom prst="rect">
            <a:avLst/>
          </a:prstGeom>
          <a:noFill/>
        </p:spPr>
        <p:txBody>
          <a:bodyPr wrap="square" rtlCol="0">
            <a:spAutoFit/>
          </a:bodyPr>
          <a:lstStyle/>
          <a:p>
            <a:pPr algn="ctr"/>
            <a:r>
              <a:rPr lang="tr-TR" sz="1200" dirty="0">
                <a:solidFill>
                  <a:schemeClr val="tx2"/>
                </a:solidFill>
              </a:rPr>
              <a:t>Klinik arama motoru</a:t>
            </a:r>
            <a:endParaRPr lang="de-DE" sz="1200" dirty="0">
              <a:solidFill>
                <a:schemeClr val="tx2"/>
              </a:solidFill>
            </a:endParaRPr>
          </a:p>
        </p:txBody>
      </p:sp>
      <p:sp>
        <p:nvSpPr>
          <p:cNvPr id="12" name="Textfeld 7">
            <a:extLst>
              <a:ext uri="{FF2B5EF4-FFF2-40B4-BE49-F238E27FC236}">
                <a16:creationId xmlns:a16="http://schemas.microsoft.com/office/drawing/2014/main" xmlns="" id="{487788F0-239F-4DB8-9E03-B9CBD56953A6}"/>
              </a:ext>
            </a:extLst>
          </p:cNvPr>
          <p:cNvSpPr txBox="1"/>
          <p:nvPr/>
        </p:nvSpPr>
        <p:spPr>
          <a:xfrm>
            <a:off x="4784091" y="2445365"/>
            <a:ext cx="2040008" cy="276999"/>
          </a:xfrm>
          <a:prstGeom prst="rect">
            <a:avLst/>
          </a:prstGeom>
          <a:noFill/>
        </p:spPr>
        <p:txBody>
          <a:bodyPr wrap="square" rtlCol="0">
            <a:spAutoFit/>
          </a:bodyPr>
          <a:lstStyle/>
          <a:p>
            <a:pPr algn="ctr"/>
            <a:r>
              <a:rPr lang="tr-TR" sz="1200" dirty="0">
                <a:solidFill>
                  <a:schemeClr val="tx2"/>
                </a:solidFill>
              </a:rPr>
              <a:t>Güvenilir içerik</a:t>
            </a:r>
            <a:endParaRPr lang="de-DE" sz="1200" dirty="0">
              <a:solidFill>
                <a:schemeClr val="tx2"/>
              </a:solidFill>
            </a:endParaRPr>
          </a:p>
        </p:txBody>
      </p:sp>
    </p:spTree>
    <p:extLst>
      <p:ext uri="{BB962C8B-B14F-4D97-AF65-F5344CB8AC3E}">
        <p14:creationId xmlns:p14="http://schemas.microsoft.com/office/powerpoint/2010/main" val="113689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Espace réservé du contenu 4"/>
          <p:cNvGraphicFramePr>
            <a:graphicFrameLocks/>
          </p:cNvGraphicFramePr>
          <p:nvPr>
            <p:extLst>
              <p:ext uri="{D42A27DB-BD31-4B8C-83A1-F6EECF244321}">
                <p14:modId xmlns:p14="http://schemas.microsoft.com/office/powerpoint/2010/main" val="566956739"/>
              </p:ext>
            </p:extLst>
          </p:nvPr>
        </p:nvGraphicFramePr>
        <p:xfrm>
          <a:off x="1602582" y="1438867"/>
          <a:ext cx="5564982" cy="289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 descr="data:image/jpeg;base64,/9j/4AAQSkZJRgABAQAAAQABAAD/2wCEAAkGBhQGEBUUBxQTExMWGR0XGRcVFBUTFhgaFhQXFRYWFBgXHCYeGRkjGhQWHy8hIykpLCw4Fh49ODAqNyYrLCwBCQoKDgwOGg8PGi4lHyUsNCwsMDIsMyksKSwsLCwpLzQsLDUpLCwsLSwpLCwpNSw0LCktLywsLC8pLCwvLDAsLP/AABEIAIIBhQMBIgACEQEDEQH/xAAbAAEAAwEBAQEAAAAAAAAAAAAABQYHBAMBAv/EAEwQAAIBAgMDBQgOBwcFAAAAAAABAgMRBAUGEiExQVFhcbIHEyIyNHKBkRUWM0JSc4KSobGzwdHSFyM1U2KDoxRDVJPCw/EkJXTh8P/EABoBAQACAwEAAAAAAAAAAAAAAAACBgMEBQH/xAA5EQACAQIDAwkGAwkAAAAAAAAAAQIDEQQSMSFBcQUTFDIzUbHR8CI0gZGh4SNSYRUkQlNigpLB8f/aAAwDAQACEQMRAD8A3EAAAAAAAAAAAAAAAAAAAAAAAAAAAAAAAAAAAAAAAAAAAAAAAHDnGaLKqe1LfJ7ornfT0IpGMzKpj3fETb6L2iupLcS2sqrlWhF8FC/zpO/ZRAFU5SxM51XTT9lFiwFCMaanbawADlnRAAAAAAAAAAAAAAAB04PM6mAd8PNrobvF9ae45gSjJxd4uzIyipKzRoGUZos1p7Ud0lukuZ/gCjYXHTwV/wCzycb2vbovb62Dv0uV4qCVRO+841TkyTk3B7DRwAd444AAAAAAAAAAAAAAAAAAAAAAAAAAAAAAAAAAAAAAAAAAAABTdYeUR8xdqRBk5rDyiPmLtSIMpWM94nxLVhOxjwAANU2QAAAAAAAAAAAAAAAAAAAADTgAX8pgAAAAAAAAAAAAAAAAAAAAAAAAAAAAAAAAAAAAAAAAAAAABTdYeUR8xdqRBk5rDyiPmLtSIMpWM94nxLVhOxjwAANU2QAAAAAAAAAAAAAOsAAk4YKhUe+pKPC13GV709p70lazaXyXytEWjJOm4a+rEIzUtD6ADGTLzqHUlLTlPaxV3KXiwXjSa49SXK//AEjPMw7pGKxL/wCncKMeRRjGb9Mppp+hIjdTZpLO8XUlva2tiC/hi9mKXW9/yjStN6PpZHTi6sIzrNeFOSUrN8VC/CK6OPKW3PUxE2oOyRRruT2FCwndDxlB3nUjVXNOELeuCiy/aV1bHU0ZJRcKkLbUeMd/Bxlboe5793pOrN9M4fOotYqnG/JOKUZx6pfc93QemRZHT0/RVPC9cpPxpS5ZP8OQzUqVWEtsrolGMk9T3zTEPCUKs6XjRpykr798Ytr6UUTS2t8TmuMpUsU4OE3K9oWe6nOSs788UXfPfJa/xU+wzKdC/tHD9c/sahHETlGpBJ7/APZ5NtNGyAA3jKcmb4l4PD1Z0bbUKcpK+9XjFtXXWij6U1ric2xdOli3BwltXtCz3QlJb786Rc9Q+SYj4qfYZl2gv2hR+X9lM0cROSqwSfq5im2pI2EpOudV18hrwhgHBRlDae1Ha37Ulz9CLsZj3UvKqfxX+uRlxUnGm2iU3ZFj0TrD2eTp47ZVeO9W3KcedLnXBrqfPa1mD0KlTLZU6tG8JePCXPaTi7c6upJrr5zY9NZ/HUVBVKe6S3Tj8GX4PimY8LXzrLLXxPISvsZR6GvcVUxUacpU9l1lDxN+y6ijxvxsaaYhhfLof+RH7dG3nmDnKSlmZ5TbdyB1pm9TJML3zBNKW3Fb1tKzvfcRug9TVtQTrLHuLUFFrZjs+M5Xv81Hr3SvIf5kPrZC9yn3TEebT+uoJzksTGN9lvM9bedI0UhNS6rp6biu++HUl4tNOzfTJ+9j0+pMmZzVNNy4JXfoMQxuLnqTFOXGdWaUU+RSezCPQkrfSZMTWdNJR1Z7OVtCWx3dFxeId6U4UVzQhF+tzTv9AwXdFxeHd6s4VlzThFepwS+80LItK0MjglShGU7eFUkk5N8tm+C6EM70lh88i+/QUJ8lSCUZrmu/fLoZg5ivbNn293ryIZZa3PumdSw1LTcqUZQlF2nF70m1fdLhJfT0ImDjyrK6eTUo0sGrRj62+WUnytnYb0M2VZtTKr22kDrPPnkGGcsO0qs2oQ3J2fFys+aKf0FR03r2vWxVOGZzUqc3sPwIxs5bou6XwrL0nH3Q839ksW4U98KK2Fblm7Odvoj8lkdqTTstPSpKrf8AWU1JvmmvdIrqbXrRzK1efOOUdEYZSd7o2kETpbN/ZvC06kvGtsz86O6Xr4+lEsdSMlJJozJ3Klr3UlbT/efY9xW3t7W1Ha8XYtb5zOrQ2d1c+w8549xclUcVsrZVlCEuHXJkD3V+OG/mf7R39y3ySp8c/sqRpKcukuN9n2Md3nsXIAG+ZSm6w8oj5i7UiDJzWHlEfMXakQZSsZ7xPiWrCdjHgT2m8np5nCbxSbalZWk1yX5Dhz7BRy+s4YdNRsnvbfHrJzRfudTzl2UfnH5K81xjc7qmlHafPu8WPT9R0HhVPCQ5uKzN679+80liHDEzzy9lLyIvIcieaParXVJehyfMvvf/AMuvPMBhsqjanFuo+C25bv4pb+H1kvm2awyKmo0Etq1oR5Eud9H1lKrVniJOVZtye9tkMQqOFhzKSlPe2r29fdk6Dq4ifONtR3LvPMuWD0xQrU4SnGV3FN+HLi0m+Uppo2A9xp2+BHso95KpQqSlnins37RyjUnCMcrscHtUw/wZfPl+I9qmH+DL58vxKxHD4q29Yj+ofJ0sTSTdTv6S3tt1El1k+k0bX6P9PsY+Yq/zvr9zlxVNUqk4w4KUkupSaRZMmyfD5pSUtlqS3SW3Lc/XwfEq7d+JIZJmnsXVTl4kt0urkfWvxNDCVKcKv4kU4vvV7G7iKc5U/YbTX1PznOWvK6rivFe+L6ObrXD1c58ybLXmlVR96t8nzLm63w/4LdnuW+ytH9VvkvCg+fo6mvuPmR5aspo/rbKT8Kb5ujqS+86P7M/ebfwa/b1uNHp/4H9Wn39byMzrJ8PlVJyUXtPdFbcuPO9/BcSsHdnWZvNKrkvFW6K6OfrfH1cxwnMxdSnOo+bSUVpZWv8Aqb+GhOEPxG2wADVNkq9F+xuIj3/+6qra/l1PC7LN0hNVEnB3TV01wafBozfug6Vlh6ksTg1enLfUS95Lln5r4t8jvzkfp7XtXI4KnUiq1NeKnJxlFcylZ+D0Nem24tVGfR5uE9CixeR2ZrQMwzXum1sZFxwMI0b8ZbW3L5O5JPp3k93OcyxGOpNY1OVKPiVZN7T54b98kvhejfybkMTCc8sTIppuyLHnvktf4qfYZlOhf2jh+uf2NQ1bPfJa/wAVPsMxnJczeTV6daEVJwu9luye1CUOPyr+g18W1GpBv1tIVNUboDOP0q1P8PD/ADJflJPTevp57iYUalGMFJSd1Nt+DFy4W6DYjiqUnZP6MmpxZZNQ+SYj4qfYZl2gv2hR+X9lM1HUPkmI+Kn2GZdoL9oUfl/ZTMGJ7aHreQn1kbCZj3UvKqfxX+uRpxmPdS8qp/Ff65GXGdkyVTqklk+nY6jyilF2VSLqOnLmffp7n/C+D9HMVPIs3qaUxN5pqz2KtN8qT3rmuuKf3M0Xuffs6l11Ptpkd3QNK+yEHiMEv1sF4aXv4rl6ZR+ldSNedJ83GpDVJeBFx2JooWBmquMpuHB14tdTrJo3EwrJ9+JofG0/tIm6ksDpIUt5VO6V5D/Mh9bIXuU+6Yjzaf11Ca7pXkP8yH1she5T7piPNp/XUPZ+9R4eZ6+ui/Y6k61KcYcXGSXW4tGK6cxSwOKoTr7oxnG9+RN2bfVe/oNxMp11pWWVVZVsNG9Cb2nb+7k+KlzRbd0+G+3Nf3GQfszW4VFvNWBleR90WtlUFTxUFWjFWi3JxmlzN2e16r9LGdd0evmUHDCRVCL3NqTlO3RKy2fQr9KJ9Np5b7+495xWNUI/P81WS4apVlxivBXPJ7or5zREaBzDEY/Df9yi9lWVOo/GnG3KuW3wuX0XcD3UM375Onh6T3R/WT63dQXoW0/SidSvalnXwPXL2blRynGQw2IhVzFSqRjLbko22pSXhLi0vGs36Sxau1hQ1JRUKVOrGpGSlGUlC3NJO0m7NP1pHZpbQFPNcNGrmEqkZTu4qLils8It3i97tf0olv0YYX4df58PyGjTo1sllazMSjKxA9zLN/7LXlQqPwaq2o+fFb16Y9hGmmJ5phJ6YxjjSbvSmpQb5VulC/Pu3P0myZfjo5lShVoeLOKkvSuD6VwNnBzdnTeq9eJOm9xRu6vxw38z/aO/uW+SVPjn9lSODur8cN/M/wBog9Na0lpqlKnSpRmpTc7ubjxjGNrJP4P0mCU4wxLlL1sRFtKe010GcfpVqf4eH+ZL8pbtK589RUO+1IKD2nGyblwS33aXOb1PEU6jtFmVTT0IbWHlEfMXakQZOaw8oj5i7UiDKjjPeJ8S2YTsY8C2aL9zqecuyiWx+bU8tcViHZydupfCfMukidF+51POXZRFar8pfmx+87McRLD4GE466fVnLlQVbFyjLT/hYc/yj2Up3pe6R3x6VyxfWUdq3Etels578u84h+EvEb5Uve9a+rqPHVWTbP67Drd79Lt/j/ya+MpRxNPpNL+5eu7w2mbC1JUKnMVPh6/XxKyaNl7tRp+ZHsozk0bL1ejT8yPZR7yN158EOVOrHiRa1jRfJU+avzHPmOqKWLpThTU7yi0rpW3rl3haKiv72XzV+I9pUf3svmr8TPJ8oyi4uK28PMxLoUXdN/XyKsD0xVH+z1JxTvsylG/Psyav9B5ldas7M7ad1ct2kcxeIg6dTfsWs/4Xyeix+dX5g6MY0qe7b3yfQnw9L+rpOXRfj1PNj9bPms/dKfmv6zvOrP8AZ177dPhmt4bDjc3Hp1rfr8bX8SvAA4B2gAADTiCx2iMHmEtqpRUZPi4SlTv0tRaV+mxOgvsoRlskrlLaT1K9hdBYPCO6pbTXw5Smvmt7L9RYIxUFaKsluSW5eg+g8jCMeqrBJLQ869BYqEoVleMk4tb1dNWaut/BkF+j/A/uf6tb85YQJU4T6yTDSepXvaBgf3P9Wt+c6cu0jhcqqKpgqWzNXs++VJcVZ7pSa4MmARVGmndRXyGVdx54nDxxcJQrq8ZJxau1dNWaut63Misv0fhcrqRqYOlszjez75Ula6ae6UmuDZMgm4Rk7tCyBF5rpnD53NTzGntyS2U9ucd127eDJcrZKASipK0lc9tc5suy6nlVNU8FHZhG9ldytduT3ybfFs6QD1JJWQINaKwaqd8jRtPa27qdRJSUtq6ipW48lrE4AeRhGPVVjxJI5MzyqnnFPvePjtwunbalHeuG+LTPDKdO0Micnl0NhzspeHOV9m9vGbtxZJAZIt5rbRZag+SjtK0t6Z9BI9K/i9B4PGPadLZb+BKUF81PZ+g/WC0Pg8BJSp0VJr4cpVF6pNq/oJ4GLmad75V8jzKu4cCExujMJmNSVTF0nKcneT75VV91uClZbkibBOUIy2SVw0nqfilSVCKjSVoxSSS5ElZI/YBI9IrNdL4bOpqeYU9uSWzfbnHcm3bwZK/FnXluW08ppqngY7MFdpbUpWu7vfJt8WzqBFQinmS2nlkR2b6foZ7s+yUNvYvs+FONtq1/Fav4q48xH+0DA/uf6tb85YQRlSpyd3FfIWRXvaBgf3P9Wt+clcrymlk0NjAR2IXcrbUpb3xd5NvkOwCNKEXeKS+ASSKbrDyiPmLtSIMnNYeUR8xdqRBlOxnvE+Ja8J2MeB1YPNKuXprCT2U3d+DF7+HvkzyxWLljZbWJe1LheyXDhwSR5AwOc3HK27d19nyMyhFPMkr9+8/VOo6TTpuzTumuRo75aixE01KpdPc1sU/ykcBGpOGyMmuDsJU4S2ySfwBIU9QYikkoVGklZLZhwW5e9I8CFScOo2uDsJQjPrJPjtJL2yYj96/mU/yj2yYj96/mU/ykaDJ0mt+eX+T8yHMUvyL5I/VSo6snKpvbbbfO27t7uk/IBgMp0YPMKmXtvCS2W9z3RfDzkz5jMfUzBp4qW01uW6K7KR4Anzk8uS7t3X2fIjkjmzWV+/eAAQJgAAGnAAv5TAAAAAAAAAAAAAAAAAAAAAAAAAAAAAAAAAAAAAAAAAAAAACm6w8oj5i7UiDJzWHlEfMXakQZSsZ7xPiWrCdjHgAAapsgAAAAAAAAAAAAAAAAAAAAGnAAv5TAAAAAAAAAAAAAAAAAAAAAAAAAAAAAAAAAAAAAAAAAAAAACnaxjavF/wAC+iUvxIIu2pMoeZU06HjwvZc6fFde5W6ukpMouDtJNNcU9zXWioco0ZU67b0e1FlwNSM6KS1QABzzeAAAAAAAAAAAAAAAAAjFzaUU23wS3t9SACjtcD6XTT2S/wBgpt4lLblvadnZLguve/WDtUuSJTgpSlZvdY5VTlKMZNRVyZABZTggAAAAAAAAAAAAAAAAAAAAAAAAAAAAAAAAAAAAAAAAAAAAAhtTYeMqTlKMXL4Vlf18T4DWxSToyv3Gxhm1VjbvKWACklrAAAAAAAAAAAAAAABddM4eMaSlGMVLnsr+sA6/JKTrO/cc3lJtUviTIALQV4//2Q=="/>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solidFill>
                <a:srgbClr val="007398"/>
              </a:solidFill>
            </a:endParaRPr>
          </a:p>
        </p:txBody>
      </p:sp>
      <p:sp>
        <p:nvSpPr>
          <p:cNvPr id="5" name="AutoShape 2" descr="data:image/jpeg;base64,/9j/4AAQSkZJRgABAQAAAQABAAD/2wCEAAkGBhQQERQQEhQQFRQTERcXFxUXFhQYFhcXFxQVFBgWGBkZHCYeGRojGRUUHy8gIycrOC0sFR4xNjAqNSYrLioBCQoKDgwOGg8PGjYkHyQ1LC8tLC4sLCw0NTQvMDYsLCwxLDQ1LCwsLCwpLCwsLC8qLDQyLCwsLCwqLDQwLCwvLP/AABEIALcBEwMBIgACEQEDEQH/xAAcAAEAAgMBAQEAAAAAAAAAAAAABgcEBQgBAwL/xABJEAABAwECCAgMBgECBQUAAAABAAIDBAYRBQcSITFBUWETFjJUYnGR0RQiIzRydIGSk7GysxU1QlJzofAz4Re0wcLSQ1NjotP/xAAbAQACAwEBAQAAAAAAAAAAAAAABQMEBgcCAf/EADgRAAEDAQMICQMEAwEBAAAAAAEAAgMEBREhEhMxQVFScZEGFCIyYYGhsfAVFtEzNILBcpLhYlP/2gAMAwEAAhEDEQA/AIpZ2emZI51VTioY6WTKvfK14uleL2lrgNGo7NSt3Adh8C1sfCwQMcNY4ScOadjm8JeCqbbg+RkbZXMcI5ZJsh93iuyZ5GkA7QQcyyMF4WlpZBLC9zHjWNY2EaCNxVXOlriCtn9Hhq6WOSLB2SOBN2vxv181dv8AwmwZzVvxJ/8A9FoLVYkKaVmVR3wyNHIMkpjf13uJad47Naz7IY1Yqm6KqyYZdAdojees8g7jm36lPlaY8aQsnVUktO7Nyi75qK5RwrZ2SlkMM8ckbxqLn5xtBvucN4WH4I3pe8/vXVGHrOwV0fBVEYeNR0OadrXaQf8ADeqTtniunocqWK+anGfKA8dg6bRq6Qzbbk0hlifgWgHgks0UrMQ4kcVA/BG9L3n96eCN6XvP719kVzNM3RyVTOv3jzXx8Eb0vef3p4I3pe8/vX2RGaZujkjOv3jzXx8Eb0vef3p4I3pe8/vX2RGaZujkjOv3jzXx8Eb0vef3p4I3pe8/vX2RGaZujkjOv3jzU9xRWPpa11SKmLhMhsZbe+UXZRkv0OGwdiysa1iqSjFP4PDweWZMq58pvyeDu0vO09qzsQ/Lq/Qh+cqzseHJpOub5RJHXDJc67DQtV0faJaiMSC8Y6cdRVQ/h7Nh95//AJJ+Hs2H3n/+SyUSvKdtXRupU3/zb/qFk2awLFLWU8T2lzHzxtcMuTOC8AjM7YrZtXizwdDRVMsdMGvZTyOa7hJszg0kHO/aq0sh5/SesxfWFedt/wAurPVZfoKuUxvOO1Y7pHEyJ7c20DA6BcuYjSN6Xvv7154I3pe8/vX3K8WjzTN0clgM6/ePNfHwRvS95/engjel7z+9fZF9zTN0ckZ1+8ea+Pgjel7z+9PBG9L3n96+yIzTN0ckZ1+8ea+Pgjel7z+9PBG9L3n96+yIzTN0ckZ1+8ea+Pgjel7z+9eijb0vef3rc2fs1PXScFTsLj+pxzMYNrnaB1aTqBVgR01DgIXuyauvHuRH/t/t3o3qtPJBCMQL+CvUdNVVbwyK8rQ2cxUgx+F4Re6mphnuc94kfsFxPi39RJ1DWtfaiSgeeDoqURsB/wBVz5jI67YC8ho67z1aF88P2lnrpOEneTdyWDMxg2Nbq69J1lY+CsES1UgigY57zqGgDa46GjeUhmqDIeyLuC6LZ9gw0jc5UHKPjoHNar8PZsPvv/8AJTOyGKN9bdLKHwwHPlFz8t46DSdHSPsvVgWQxWRUt0tTkzTaQ27ybDuB5R3ns1qeIZG7S4pfaFpUwvZTRt/yyR6C71KoahpxCJIWFwZFVVLGguJIaypla0X68wCL6/8AqVHr1X/zcyKdZpY1jcYTYInUNZE2akMs13ijLZlTSOJu/UMok6iL8x0BbLDmLpskfheDHiogOfgwb3t1kDW679p8Yb1WrdLv5ZPuvW1s/aWehk4WneWn9TTnY8bHN0Hr0jUQmD6JssYIwNwXiitmehlOSb236F8nNIJBBBBuIOkHYphZDGVPRXRyXzQDNkk+MwdBx1dE5upbiGsoMPANfdSVxFwObJkP9B/UbnbLwFDLRWWnoH5EzLgT4rxnY/0Tt3HOkskUkLsV0Klr6O1o8h2nYf6Pwq/sB2hgrY+FgeHDWNDmnY5ukH/AtkuY8GYVlppBLC9zHjWPkRoI3FW7ZDGrFUXQ1WTFLoD9Ebz1nkHcc2/UpGSg4FIbQsOSC98Pab6j8r8WzxSQ1WVNS5MMxzlt3knneByDvHZrVNYWwPNSSGGeN0bxqOsbWnQ4bwupwVrcO2egrY+CqIw9uo6HNO1rtLSmUNU5mDsQsnNStfi3Arl1FN7Z4rZ6HKlivmgGfKA8dg6bRq6Q9tyhCase14vaUrexzDc5ERF7XhEREIVq4h+XV+hD85VnY8OTSdc3yiWDiH5dX6EPzlWdjw5NJ1zfKJIK/vu8lsOjf7mL+XsVVSIiULpy29kPP6T1mL6wrztv+XVnqsv0FUZZDz+k9Zi+sK87b/l1Z6rL9BV2l0+axHSfvt4Fc0FeL0rxahc4RERfUIiLa2fszPXycHTsLv3OOZjBtc7V1aTqBXkkAXlfQCTcFqwFPLO4s/J+F4Rf4NTjPknNI/YLv0X7LiTqGtbeOChwELzk1dePciP95P8AbvRBUMw9aSeuk4Sd5d+1ozMaNjW6uvTtKUVNogdmPmtbZXRuWpukm7Lff58vUkw5jCDY/BMGs8GpxmyhmkftN+lt+28k7RoUIJvWZgnA8tVIIoGOe47NAG1x0NG8q37IYrYqW6WoyZptIF3k2HcDyjvPsASi58pvK2z5qOyYshox2DSePzgoRZDFlNWXSy3wwHPeR47x0GnQOkfZeriwLgGGjj4KBgY3WdLnHa52klbBa3DtooKGPhaiQMGoaXOOxrdLj/huVmOIDAaVjq+05qs9s3N2av8Aq2Sr62eNuGlyoaXJmm0F1/kmHeRyzuHtOpQK2eNGeuviivhpzmyQfHeOm4auiM229QlNYaPXJyWdmq9TOamOAKp0sPCvN75Jp3uNwF7nVEjibhmGcleL5WV81Z6cv3pES92kq+3QFE26XfyyfdevV43S7+WT7r16nsP6beASOX9R3Er0FT2zWM8tZ4JhBnhNORde4ZUjRvv5YG/ONR1KAovskbZBc4L7FK+J2Uw3FWVhvF22WPwvBjxPCc/Bg3vbtA1uu/abnDeoI5pBIIIINxB0g7CvrgC0k9DJwtO8tP6m6WPGxzdB+Y1EKw4a+gw8A2QCkrrrg4cmQ9eYP6jc7YSkVTZ7mdpmIW9srpRfdHVc/wA7ffitNZDGTPQ3RvvmgGbIJ8Zg6Dj9JzdSuTAVooK2PhIHhw1t0Oadjm6R/lyoK0VlZ6B+RMzMT4sgzsf1HbuOdYWDcKS00glhe5jxrHyI0EbiqDZCzAp7WWVBWtzsJAJ1jQeP55rpxV9bPFLDVZU1NkwzaS27yTzvA5B3j2jWvbIY1oqi6GqyYpdAfojefbyD15t+pWACrsUpb2mFYisonwuzczfngVyxhfA01JIYZ43RvGo6CNrTocN4WEuo8OWfgrY+CqI2vbqOhzTta7S0qlLZ4rJ6LKlhypoBnvA8owdNo0jpD2gJvDVNfg7ApFNSuZi3EKDoiK4qitXEPy6v0IfnKs7HhyaTrm+USwcQ/Lq/Qh+cqzseHJpOub5RJBX993kth0b/AHMX8vYqqkREoXTlt7Ief0nrMX1hXnbf8urPVZfoKoyyHn9J6zF9YV523/Lqz1WX6CrtLp81iOk/fbwK5oK8XpXi1C5wi9AW0s9Zior5ODp2F13KcczGDa52rq0nUCp/HFQYCGqrrxr/AERH+8n+3ejeq89SyEY6Veo6CasfkRNvWos7i08n4XhJ/g1OM+Sc0r9gu0sv2XFx2DSsjDuMMNj8EwczwanGbKGaR+036W37byTt1KN4etHPWycJO8u/a0ZmNGxrdXXpOslfHBOBpquQRQMc9x2aANrjoaN5Wfnq3zG7UukWb0fp6FucnuLht0BYRKmtkMWM1ZdLNlQwHPeR5R46LToHSPsBU3shithpbpajJmmGcC7ybD0QeUd59gCnSjZDrcorQt/THTf7fgf2VgYGwFDRxiKBjWN1/ucdrjpJWetZh60cFDHwtRIGD9I0uedjW6Sf8NypS2eNCeuyoo74ac5sgHx3jpuGrojNtvTCGndJo0LGVFTcS55vJU7tnjbipcqGlyZphmLtMTDvI5Z3DNv1KmsK4XlqpDNPI6R51nUNgGho3BYaJtFA2MYJPLM6Q4oiIp1CpXZXzVnpy/ekRLK+as9OX70iLOu7xWgb3Qom3S7+WT7r16vG6XfyyfdevU9h/TbwCRy/qO4lERFKo0Xq8RCFPbM4znMZ4LXs8JpiLr3AOkaPbywN+cajqWdhvF2yaPwvBbxPCc/Bg3vbrIF+c3ftNzhvVaLZ4BtHPQycLTvLT+oaWPGxzdBHy1XJfUULJcRgU6s22aihd2TeNYXzewgkEEEG4g6QdhUusjjInobo33zQaMgnxmDoO1eic3Ut1DhCgw8A2UClriLg4XZMh6zdl+ibjsJUOtHZSooH5MzPFJ8WRudj+o7dxuKQyRSQuxXR6W0KO1o8hwx2H+j8KvvANo4K2PhIHhw/U05ntOxzdXyOpbNcxYNwnLTSCWF7mPboc0/0dRG4q3LIY146i6GryYpdAfojed9/IPXm3jQpGSg4FIrQsOSC98Pab6j8r22eKaGrypqbJhmOci7yTzvA5J3j2gqmcL4FmpJDDPG5jxqOgja06HDeF1KCtfhzAEFbGYqiNr26tTmna1wztPUmUNU5mDsQslNStfi3AqscQ/Lq/Qh+cqzseHJpOub5RLf2HsGcGT1JbJlxStjyCczxkl94cBmPKGcadgWgx4cmk65vlEq1a4PJcPBO+jzSyqjB/wDXsVVSIiVLpi29kPP6T1mL6wrztv8Al1Z6rL9BVGWQ8/pPWYvrCv20mD3VFJPAy7Klhext5uF7mkC87M6u0xuPmsT0nxkZwK5euvNyntnsWl0fheEn+DU4z5BzSP1gEaW37Li47BpW2YyhwFoyauvGv9ER3acn+3ejeoXh20U9bJwk7y46m6GNGxrdA/660wqbRu7MfNJrK6Ny1N0k/Zb6n58vUkw7jDuj8EwcwU1OM17c0j9pv/TftvJOs6lCSVm4IwLNVyCKBjnuOzQBtcdDRvKuCyGK6GkulnyZphnGbybD0QeUekfYAlFz5TeVtZJ6Oyo8hox2DSeP/fJQiyGLCasulmyoYDnvI8o8dEHQOkfYCrhwNgOGjjEUDGsbru0uO1x0k9az1q8P2kgoY+FqHho/S3S952NbpJ/w3KzHFdgNKx1fac1Wb3m5uzV/1bRV3bPG5FTZUNJkzTaC/TEw9Y5Z3DNv1KB2yxnz198Ud8NOc2QD47x/8jhq6Izdahaaw0et/JZ2ar1M5rMwrheWqkM08jpHnWdQ2AaGjcFhoiYgXYBLyb8SiIi+r4iIiEKV2V81Z6cv3pESyvmrPTl+9Iizru8VoG90LV4OshWTsMsNPM+N0stzmgXG6aRp17QR7Fk8QMIc0qPdHerNxb2vpKfB0UUs8bHtlqL2m+8X1c7hq2EH2qT8f6DnUPae5WW1xaA3DBeTZUj+2Guxx0FUXxAwhzSo90d6cQMIc0qPdHer04/0HOoe09ycf6DnUPae5evqB8F8+jy7juRVF8QMIc0qPdHenEDCHNKj3R3q9OP9BzqHtPcnH+g51D2nuR9QPgj6PLuO5FUXxAwhzSo90d6cQMIc0qPdHer04/0HOoe09ycf6DnUPae5H1A+CPo8u47kVRfEDCHNKj3R3qeWZwhhKNngtfQ1FTTEXXua10jR7T44G/ONR1Kccf6DnUPae5OP9BzqHtPco31gkFzgFJHZlRE7KY1wPAqAWqxTuaOHocp7CL+BdeJG35/FytPUc/WorxEruaz+7/urp4/0HOoe09ycf6DnUPae5LjGwnStVBaloRsyXRl3iWm9QSyNZhWhujfS1EsH7CPGYOg6/N6JzdWlWrR1PCMa/Jey8cl7clw3ELS8f6DnUPae5OP9BzqHtPcvbbm4XpZWZ6pdl5jJOu4HFSBVdjw5NJ1zfKJTHj/Qc6h7T3KvcbVoKerFNwErJMgyZWTfmvEd1/YexfJHAtOKnsinmZWMc5hAx0g7Cq7REVNb9beyHn9J6zF9YV+2ljkdSVDYsrhDA8MyczsotN112u9c+2ZqWx1lPI8hrGVEbnOOgAPBJPsV6cf6DnUPae5WYiLiCslbschnjexpNw2E61S5sLXc1n93/db2zGKioqHZVSHQRA5wbuEduaNAG89hVl8f6DnUPae5OP8AQc6h7T3IEbBrUclrWg9pa2K7xyStlgfAkNJGIoGNY3XdpcdrjpcetZyj/H+g51D2nuTj/Qc6h7T3KfKaNaz7qapeS5zHEnwK+Fr7RVUAMdHSTTSEf6mT5Jl/tBedwzb9Sp3CllsK1Uhmnp6qR7tbgNGwC+4DcFdPH+g51D2nuTj/AEHOoe09ysxVQj0AKrJZs8mlruRVF8QMIc0qPdHenEDCHNKj3R3q9OP9BzqHtPcnH+g51D2nuU31A+Ch+jy7juRVF8QMIc0qPdHenEDCHNKj3R3q9OP9BzqHtPcnH+g51D2nuR9QPgj6PLuO5FUXxAwhzSo90d6cQMIc0qPdHer04/0HOoe09ycf6DnUPae5H1A+CPo8u47kVRfEDCHNKj3R3pxAwhzSo90d6vTj/Qc6h7T3Lzj/AEHOoe09yPqB8EfR5dx3Iqm7O07o4BG8FrmSzNc06Q4TyAg7wQizYJ2yOmewgtfWVTmkaCDVTEEewoqZN5vUt2TgoZT6Hfyy/devqvlT6Hfyy/devql7+8V1Gh/axf4t9giIi8K2iIiEIiIhCIiIQiIiEIiIhCIiIQiIiEIiIhCIiIQiIiEIiIhCIiIQiIiEIiIhCIiIQt/ZnzZv8k335ESzHmzf5JvvyImI0LlM36juJUbp9Dv5ZfuvX1VyYs7NUs2DopJaeB73S1N7nMaXG6rnAvJGwAexSnibRc1pfhM7lXdCSb71qafpBFFCyMsOAA1ahcuckXRvE2i5rS/CZ3JxNoua0vwmdy+Zg7VN9yQ7h9Fzki6N4m0XNaX4TO5OJtFzWl+EzuRmDtR9yQ7h9Fzki6N4m0XNaX4TO5OJtFzWl+EzuRmDtR9yQ7h9Fzki6N4m0XNaX4TO5OJtFzWl+EzuRmDtR9yQ7h9Fzki6N4m0XNKX4TO5OJtFzSl+EzuRmDtR9yQ7h9Fzki6N4m0XNKX4TO5OJtFzSl+EzuRmDtR9yQ7h9Fzki6N4m0XNKX4TO5V1jfwNBTim4CKKPKMuVkNDb7hHdfdp0ntXl0RaL1apLbjqZmxNaQTw2Xqt0RFCnqItnZeBr62mY8BzXVEYc0i8EF4BBGsK+uJtFzSl+EzuUrIy5Ka+1GUTg1zSb9i5yRdG8TaLmlL8JncnE2i5pS/CZ3L3mDtS77kh3D6LnJF0bxNouaUvwmdycTaLmlL8JncjMHaj7kh3D6LnJF0bxNoua0vwmdycTaLmtL8JncjMHaj7kh3D6LnJF0bxNoua0vwmdycTaLmtL8JncjMHaj7kh3D6LnJF0bxNoua0vwmdycTaLmtL8JncjMHaj7kh3D6LnJF0bxNoua0vwmdycTaLmtL8JncjMHaj7kh3D6LnJF0bxNoua0vwmdycTaLmtL8JncjMHaj7kh3D6KkbM+bN/km+/Ii2EMLWOnY0BrW1lUAALgAKqYAAagAishY2R2U4u2qJUVpKqFpjiqKhjGyy3NbI9rRfM8m4A3DOSfasjjhW87q/jSd60zdLv5ZPuvXqfRMbkNw1BIJXOy3Y6ytxxwred1fxpO9OOFbzur+NJ3rTopMhuxR5btq3HHCt53V/Gk7044VvO6v40netOiMhuxGW7atxxwred1fxpO9OOFbzur+NJ3rTrcWbspUYQkyIGXgHxpDmjZ6Tv+gvO5fCGNF5C9AvcbgvW2vribhV1hJzAcLJn3aVZVjLH4RmyZq2rrYo9IiE0gkd6WfxBu09SkdjsW9Pg8CQjhZ7s8rhyf42/p69O/Upcls1SDgweaYw05GLz5L8xxhoDRfcBdnJJzbSc56yvJp2saXvc1rWi8uJAAG0k6Fo7UW1p8Ht8o7KkI8WJtxed5/a3efZeqXtTbaowg7yjsmMHxYm35A2E/uO8+y5LXyBq0lBZM1X2u63b+Nqmtr8bmmGh6jOR9tp+o9mtQHjbWc6qviyd611LSPleI42ue9xuDWgkk9QU/obF02DoxVYVe2/SymabySNRu5Z0ZhmGslQNEkrrgtTIKCy4u2B53En5yW8xRVdVMJ5J3zvjIYGOkc5zSQX5WTlHqvuWJjw5NJ1zfKJbnF7bZ2EZqhojZFDCyMRMF14BLxe4jNoaMwzDfpWmx4cmk65vlEp5ozG0tdpWds6qbV2k2ZouBvw4NIVVIiKit8tvZDz+k9Zi+sLo9c4WQ8/pPWYvrCvy01e6CjqJ47g+OB723i8XtaSLxrVunF+CxXSU3SsPgfdbNRG11kqia+WjqqiKTSY+FkEburP4h/rq0rFsZjTgrboproZzmySfJvPQcdfROfZepwrMkZb2XBZymqjG4SRn++YXO+EMN4Qp5DFNPWMe3S10sgPWM+cbwvpgm39bTyCTh5JBrZK5z2uGy4nN1i4q8MP2agro+DnYDdyXDM9p2tdq6tBVNWuxcz0N8jb5YP/AHGjO0dNurr0dWhUnsc3EFbWhr6SsGbkYGuOq4XHgf6UsdhNuGW30lXUUdYG54TK8RvuGoA5+tov2tKr/DOFMKUchhqKitY7VfNJc4fuab7nDeFp2PLSCCQQbwRmII1gqc4Jt9HURikwrGJotU13lGHRebs59IZ/SV2mrcjsyC8JNavRp2MlIf4/jb78VD+OFbzur+NJ3pxwred1fxpO9b60+LV8LPCqN3hVKReHNuL2DpAcoDaNGsBQlPGGN4vasHI2SN2S+8FbjjhW87q/jSd6ccK3ndX8aTvWnRe8huxR5btq3HHCt53V/Gk7044VvO6v40netOiMhuxGW7atxxwred1fxpO9OOFbzur+NJ3rTojIbsRlu2qXWamc+nD3Euc6SYlxN5JM8hJJ1klF+LK+as9OX70iJA7vFPm6Aom3S7+WT7r16vG6XfyyfdevU9h/TbwCRy/qO4lERFKo0XrWkkAAkk3ADSTsC3Fm7J1GEJMiBl4B8aQ5o2ek7buF53K7rHYuKfB4D7uFnuzyuGj+Nv6Bv079SrTVDY+KsRU7pOCgljMTz5smatyo49IhGaR3pH9A3aepXBQYPjp42xQsaxjRma0XD/c71kKP2ottT4Pb5R2VIR4sTbss7Cf2jefZelM07n4uOCc01IS4MibeSt5PO2Npe9zWtaLy5xAAG0k6FWFr8bmmGh6jOR9tp+o9mtQu1FtajCDvKOyYwfFibfkDYT+528+y5aWkpHzPEcbXPe43BrQST7AqD5icGrbUFhMiGcqcTs1Djt9l+Z53SOL3uc5zjeXOJJJ2knSpDZWwk9ecoDg4QfGmcM2bTkj9R/raQpBRWMpcGxiqwq9pdpZTNOUSdhA5Z3ckayVHLXYx564cDGOApgLhEzNlAaMsjSOiM3XpVinony4nAKtanSWKnGbpsTt1eXy7ipHXWwo8EMdT4Na2aci59S7xmg7iOV1Nub1qt8JYTlqZDNM90j3aXON56hqA3BYqJ/DAyIXNC53U1UtS8vkN5Vq4h+XV+hD85VnY8OTSdc3yiWDiH5dX6EPzlWdjw5NJ1zfKJJ6/vu8lpujf7mL+XsVVSIiULpy29kPP6T1mL6wrztv+XVnqsv0FUZZDz+k9Zi+sK87b/l1Z6rL9BV2l0+axHSfvt4Fc0FT6xmNmakyYanKmhGYG++Vg3E8sbj7DqUBK8WlfG14ucFztkjmG9q6mwPhqGrjE0EjXsOsaQdjhpadxWaReuXcCYfnopOFp5HMdrGlrhsc3Q4dauqxmNSCtyYpsmCc5rifJvPQcdB6J9hKVTUrmYtxCaQ1TX4HArGtfiojnvmpMmKTSY9Eb+r9h6s24aVUmEcGyU8himY5j26WuH9jURvC6dWrw9ZuCuj4Odgd+1wzPadrXaurRtCXPiBxC1tn25JBcybtN26x+VQtnLVz0D8qF/ik+NGc7HdY27xnUsnwTQ4cBfTltJXEXujP+nIdZF2n0m59oK1NrsXE9DfI2+WD94Gdg6bdXpDN1aFEmPIIIJBBvBGYgjQQo45pIHYJ5V2fR2tHlt07w/sfCvcNYCmo5DFURuY7VfyXDa12hw6lr1ZGCbfsnj8EwpGJ4jomu8ozUCbs59IZ/SWutNi1fEzwqif4VSkXgtuMjB0gOUBtGjWAn9PWslwOBXObSsaooXdoXt1FQhERX0lRERCFK7K+as9OX70iJZXzVnpy/ekRZ13eK0De6FE26XfyyfdevV43S7+WT7r1urNWSqMIPyIGXgHxpDmjZ6Ttu4XlPI3BsbSdgSWRpdIQNpWoa0kgAEkm4AZySdQVl2MxPPlyZq7KjZpEIzSO9M/oG7T6KndjsXNPg8B93Cz3Z5XDRujb+gb9O9SxUZqwnBnNXYaQDF/JY9Bg+OCNsUTGsY0XBrRcB/vvX0nqGxtL3ua1rReXOIAA2knQtFam29Pg9vlDlSkeLE27KOwn9rd59l6pi1FtKjCDvKOyYwfFibeGDYT+528+y5K3yhvFaez7Ilqrnd1m38D4FNLX43NMND1Gcj7bT9R7NarCedz3F73Oc5xvLnEkk7STpX7pKN8z2xxtc97jcGtF5Kn9FY2lwZGKrCr2l5zspm+NedhA5Z/8AqNZKrhr5nXBapz6KyItnufnJR6ytg5685Y8nCNMzhmzackfqP9b1IK+2VHgljqfBrWyzkXPqXeM2/cRy+oXN686jdrsY09cOBZ5CmGYRMPKA0ZZGn0Rm69KiKd01ntZ2n6VgbV6QTVhLGdluz5p+YLKwjhOWpkMsz3SPdpc43nqGwbgsVETQC5Zom9ERF9XxWriH5dX6EPzlWdjw5NJ1zfKJYOIfl1foQ/OVZ2PDk0nXN8okgr++7yWw6N/uYv5exVVIiJQunLb2Q8/pPWYvrCvO2/5dWeqy/QVRlkPP6T1mL6wrztv+XVnqsv0FXaXT5rEdJ++3gVzQV4vSvFqFzhERF9Qp9YzGxNSZMNTlTwDMDffKwdEnlDcfYRoV0YHw3DVxiaCRr2HZpB2OGlp3FcsrYYEw9PRSCWnkcx2v9rhsc3Q4dapTUrX4twKuQ1TmYOxC6jIVf2vxURz3zUmTFLpLNEb+q7kHqzbhpX2sZjVhrcmKfJhnOYAnybz0HHQeifYSp2lMsRByXhPaOtfC7OQu+eIXMWEsGS00himY5j26WuH9jURvCzrO2qnoH5cL8xPjRnOx/WNu8XFX5h6zkFbHwc7A79rhme07Wu1fI671TVrsW89DfIy+WDTlgeMwdNur0hm6lSdGWYhbajtWnrm5qYAE6joPD8cltpsF0OHAXwFtJXEXmM/6ch1nNp9Jov2gqvcN4AnopDFURuY7Vra4bWuGZw6l4x5BBBIIN4I0g7Qpzge37J4/BMKME8J0S3XyM1Am7Obv3DP1q/TWg5nZfiEhtXovffLS/wCv42+/FVuinFpsWj4meFUT/CqYi8FtzpGDeBygNozjWAoOnrJGyC9pWCkifE7JeLipXZXzVnpy/ekRLK+as9OX70iJC7vFPG90Lc4u8VwrWeF1D7oHTTZMbD4z8meRpynfpbe0jNnO5XRQ0EcDGxRMaxjRcGtAAH+bVGMU/wCVw/y1P/OVCzrU24p8HtuecuUjxYmkZR2F37RvPsBX18pIGUcAvcFMXvyYm3uK3tRUNjaXvc1rWi8ucQABtJOhVda/G5ffDQ5tRnI+20/UezWoXae2dRhB18rsmMHxYm3hg3n9x3n2XLUUdE+Z4jia573G4NaLyVSfKTg1bWgsOOEZypxOzUOO32X4mmc9xe9znOcby4kkk7STpKkVlbBz1/j/AOlAOVM4ZrhpyB+o/wBDWVIKOx9LgyMVOFXtc852UzfGvO8frPY0ayVGbXYxp67yTfI04zCJh0gaMsjT6IuG7WrFPRPlxOAVW1OksdODHTYnbq8vl3FSSvtnR4JY6nwY1ssxFz6l3jC/cf19Qub1qt8I4SkqJHSzPdI92lzjeercNw0LGRP4YGRC5oXOqmqlqXl8hvKIiKdVkREQhEREIVq4h+XV+hD85VnY8OTSdc3yiWDiH5dX6EPzlWdjw5NJ1zfKJIK/vu8lsOjf7mL+XsVVSIiULpy29kPP6T1mL6wrztv+XVnqsv0FUZZDz+k9Zi+sK87b/l1Z6rL9BV2l0+axHSfvt4Fc0FeL0rxahc4RERfUIiIhCKe2MxrzUeTDUZU8AuAJPlWDok8odE+whQJFG9jXi5wXtj3MN7V1LgbDkNZGJoJGvadmlp2OBztO4rOIXLmBcOzUcglp5HMdru0OGxzdDh1q6LGY1oazJhnyYJzmF58m89Fx0Hon2EpXNSuZi3EJpDVNfgcCvna/FTFUXzUuTFLpLNEbz7OQerNu1qo8JYLlppDFMxzHjSCP7B0EbwunFrcO2dgrY+DnYHD9LtDmna12kf5elr4gcQtZZ9uSQXMm7TfUflUFZ21U9A/Lhf4pPjRnOx/WNu8Z1LpsGUOHAXwltJXEXlh/05Dr0cr0hn2grU2uxbT0N8jL5oBnywPGYOm3/uGbqURY8gggkEG8EaQdoUcc0kDsE9qrPo7Wjy26d4f2PhUjwFRuhiML7sqOadjrjeMptRI03HWLwvF+bPSl8GW4lznSzEkm8kmeQkk6ySitX34rBuZkEt2YL8UmOHwKibQQhzJGST5cpAN2XUzSAMHouHjHs1qITWoje4vc6RznG8uIJJJ1kk5yvUUbow7SmVLaktK3Jia3jdifO9fShw7TOeBLI+Nn6nCMuIG5oOc+0KcOxtUGD4OCwXFIZXi588zBf2X+Md2YDeiL0xjWG+5eKy06irbkPdcNgwVf4QtX4RI6WaSSR7tLnZz1bhuCxvxqPpdiIrwrJBsSM0jDtT8aj6XYn41H0uxER1yTwR1ONPxqPpdifjUfS7ERHXJPBHU40/Go+l2J+NR9LsREdck8EdTjT8aj6XYn41H0uxER1yTwR1ONTrFbjKo8HOqDUGUcI2MNyWZXJLyb8+blBZOMzGlRYQEAgMx4MyZWVHk8rIuuz9Er1FVlcZSS7WmFHK6je18ekX6fFQXjFFtd7v8AunGKLa73f90RV8y1O/uGr8OX/Vn2ftfBBVQTPL8mOZj3XNvNzXAm4X7lZ9pceGDqijqIGOqMuSB7G3xEC9zSBeb82deIpGNDNCWVtbJWkGW7DDBUz+Nx9LsXn41H0uxEV7rkngk/U40/Go+l2J+NR9LsREdck8EdTjT8aj6XYn41H0uxER1yTwR1ONPxqPpdifjUfS7ERHXJPBHU40/Go+l2J+NR9LsREdck8EdTjU8sZjxdR5MVRwk8AzC//UYOiSfGHRPsIU+/4/4L/dU/CPeiKs9+Wb7lYYzJF16HH9gv91R8I96gNrrU4GqL5aV08Muks4E8E89QPiHeM27WiKJzQ7Aq5TVUtM/LiNx+aV+LKSB1Kxw0F8pHUZpCiIvSgc4uJcda/9k="/>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solidFill>
                <a:srgbClr val="007398"/>
              </a:solidFill>
            </a:endParaRPr>
          </a:p>
        </p:txBody>
      </p:sp>
      <p:sp>
        <p:nvSpPr>
          <p:cNvPr id="8" name="AutoShape 7" descr="data:image/jpeg;base64,/9j/4AAQSkZJRgABAQAAAQABAAD/2wCEAAkGBwgHEhIIBwgKCgkJDQ4ICAsPChsMDQ8WIBEiFyAdEx8kKC4sGBslJx8fKTsiJTUxOkYuGCQzREYvNzQyLisBCgoKDQwMGg8QFDclFBwtNywsKysuNys3LCwsLDcrLCssKywrLDcsNzcrKywsLCssKywsNyssKywrKywsNywrK//AABEIALcBEwMBEQACEQEDEQH/xAAbAAEAAgMBAQAAAAAAAAAAAAAAAQcEBQgDAv/EADgQAQAAAgUKAwcEAgMAAAAAAAABBAIDMXGxBQYHEjJ0gZKywhY0UhFUVZSj0dITIkFhIVEUFUL/xAAbAQEAAgMBAQAAAAAAAAAAAAAABAUBAgcDBv/EACcRAQABAwMFAQEAAgMAAAAAAAABAgMEMTIzBRETNHISUiRBISIj/9oADAMBAAIRAxEAPwCvquhR9kP20bIf+f6fVW7dP5UszPd9alD0w5Tx0sd5NSh6Ycp46TvJqUPTDlPHSd5NSh6Ycp46TvJqUPTDlPHSd5NSh6Ycp46TvJqUPTDlPHSd5NSh6Ycp46TvJqUPTDlPHSd5NWh6Ycp+IZ7ysvQ3kjJuU4TX/YZPlJmNXGo/T/Vl6Nbq+3W9vs9sP8KjqesJuHP/ADKy/CebvwLJnyND7KxNPCebvwLJnyND7AeE83fgWTPkaH2A8J5u/AsmfI0PsB4Tzd+BZM+RofYDwnm78CyZ8jQ+wHhPN34Fkz5Gh9gPCebvwLJnyND7AeE83fgWTPkaH2BEc083fgWTPkaH2GYa7ODNnIVRKzFbU5GyfV1lXL1tZV06MnQo0oRhRjZ/hpd45SMD2bf0oqFCj6YcsFF+pdW8Vv8AlOpR9MOWB+pPFb/k1KPphywP1J4rf8mpR9MOWB+pPFb/AJNSj6YcsD9SeK3/ACalH0w5YH6k8Vv+TUo+mHLA/Unit/yalH0w5YH6k8Vv+TUo+mHLA/Unit/yalH0w5YH6k8Vv+TUo+mHLA/Unit/ywpijR1o/th/H8f0kUz/ANVRk26fNL4oWQuhg6Fb2uOSllqMncDuB3A7gdwO4HcDuHYiVsaC7Jy+X7lP1XdSn4WsrXVacAAAAAAAAiIQ1Wc/lJnda7oi87vHKVgezb+oc7KF1sAAAAAAAAABhTG1Hhgk06KTJj/2qedCyF0MHQ7e1xqUtmsgwAAAAAAADMLY0F2Tl8v3Kjqu6lPwtZWuqk4AAAAAAABEQhqs5/KTO613RF5XeKUrA9m39Q52UTrYAAAAAAAAAyMKY2o8MEinRS5PNLzoWQuhg6Hb2uMyls1kGAAAAAAAAZhbGguycvl+5UdV3Up+FrK11UnAAAAAAAAIiENVnP5SZ3Wu6IvK7xSlYHs2/qHOyidbAAAAAAAAAGRhTG1HhgkU6KXJ5pedCyF0MHQ7e1xmUtmsgwAAAAAAADMLY0F2Tl8v3Kjqu6lPwtZWuqk4AAAAAAABEQhqs5/KTO613RF5XeKUrA9m39Q52UTrYAAAAAAAAAyMKY2o8MEinRS5PNLzoWQuhg6Hb2uMyls1kGAAAAAAAAZhbGguycvl+5UdV3Up+FrK11UnAAAAAAAAIiENVnP5SZ3Wu6IvK7xSlYHs2/qHOyidbAAAAAAAAAGRhTG1HhgkU6KXJ5pedCyF0MHQ7e1xmUtmsgwAAAAAAADMLY0F2Tl8v3Kjqu6lPwtZWuqk4AAAAAAABEQhqs5/KTO613RF5XeKUrA9m39Q52UTrYAAAAAAAAAyMKY2o8MEinRS5PNLzoWQuhg6Hb2uMyls1kGAAAAAAAAZhbGguycvl+5UdV3Up+FrK11UnAAAAAAAAIiENVnP5SZ3Wu6IvK7xSlYHs2/qHOyidbAAAAAAAAAGRhTG1HhgkU6KXJ5pedCyF0MHQ7e1xmUtmsgwAAAAAAADMLY0F2Tl8v3Kjqu6lPwtZWuqk4AAAAAAABEQhqs5/KTO613RF5XeKUrA9m39Q52UTrYAAAAAAAAAyMKY2o8MEinRS5PNLzoWQuhg6Hb2uMyls1kGAAAAAAAAZhbGguycvl+5UdV3Up+FrK11UnAAAAAAAAIiENVnP5SZ3Wu6IvK7xSlYHs2/qHOyidbAAAAAAAAAGRhTG1HhgkU6KXJ5pedCyF0MHQ7e1xmUtmsgwAAAAAAADMLY0F2Tl8v3Kjqu6lPwtZWuqk4AAAAAAABEQhqs5/KTO613RF5XeKUrA9m39Q52UTrYAAAAAAAAAyMKY2o8MEinRS5PNLzoWQuhg6Hb2uMyls1kGAAAAAAAAZhbGguycvl+5UdV3Up+FrK11UnAAAAAAAAIiENVnP5SZ3Wu6IvK7xSlYHs2/qHOyidbAAAAAAAAAGRhTG1HhgkU6KXJ5pedCyF0MHQ7e1xmUtmsgwAAAAAAADMLY0F2Tl8v3Kjqu6lPwtZWuqk4AAAAAAABEQhqs5/KTO613RF5XeKUrA9m39Q52UTrYAAAAAAAAAyMKY2o8MEinRS5PNLzoWQuhg6Hb2uMyls1kGAAAAAAAAZhbGguycvl+5UdV3Up+FrK11UnAAAAAAAAIiENVnP5SZ3Wu6IvK7xSlYHs2/qHOyidbAAAAAAAAAGRhTG1HhgkU6KXJ5pedCyF0MHQ7e1xmUtmsgwAAAAAAADMLY0F2Tl8v3Kjqu6lPwtZWuqk4AAAAAAABEQhqs5/KTO613RF5XeKUrA9m39Q52UTrYAAAAAAAAAyMKY2o8MEinRS5PNLzoWQuhg6Hb2uMyls1kGAAAAAAAAZhbGguycvl+5UdV3Up+FrK11UnAAAAAAAAIiENVnP5SZ3Wu6IvK7xSlYHs2/qHOyidbAAAAAAAAAGRhTG1HhgkU6KXJ5pedCyF0MHQ7e1xmUtmsgwAAAAAAADMLY0F2Tl8v3Kjqu6lPwtZWuqk4AAAAAAABEQhqs5/KTO613RF5XeKUrA9m39Q52UTrYAAAAAAAAAyMKY2o8MEinRS5PNLzoWQuhg6Hb2uMyls1kGAAAAAAAAZhbGguycvl+5UdV3Up+FrK11UnAAAAAAAAIiENVnP5SZ3Wu6IvK7xSlYHs2/qHOyidbAAAAAAAAAGRhTG1HhgkU6KXJ5pedCyF0MHQ7e1xmUtmsgwAAAAAAADMLY0F2Tl8v3Kjqu6lPwtZWuqk4AAAAAAABEQhqs5/KTO613RF5XeKUrA9m39Q52UTrYAAAAAAAAAyMKY2o8MEinRS5PNLzoWQuhg6Hb2uMyls1kGAAAAAAAAZhbGguycvl+5UdV3Up+FrK11UnAAAAAAAAIiENVnP5SZ3Wu6IvK7xSlYHs2/qHOyidbAAAAAAAAAGRhTG1HhgkU6KXJ5pedCyF0MHQ7e1xmUtmsgwAAAAAAADMLY0F2Tl8v3Kjqu6lPwtZWuqk4AAAAAAABEQhqs5/KTO613RF5XeKUrA9m39Q52UTrYAAAAAAAAAyMKY2o8MEinRS5PNLzoWQuhg6Hb2uMyls1kGAAAAAAAAZhbGguycvl+5UdV3Up+FrK11UnAAAAAAAAIiENVnP5SZ3Wu6IvK7xSlYHs2/qHOyidbAAAAAAAAAGRhTG1HhgkU6KXJ5pedCyF0MHQ7e1xmUtmsgwAAAAAAADMLK0PZXkMl/8AKhPV/wClGsjUxq/2Uqft9mt/qEVR1XdSn4X+1k+Lch+/fQp/iqk48W5D9++hT/EDxbkP376FP8QPFuQ/fvoU/wAQPFuQ/fvoU/xA8W5D9++hT/EDxbkP376FP8QPFuQ/fvoU/wAQPFuQ/fvoU/xAjnbkP376FP8AEGtzhznyNXSsxVVU7CNOsl62roQ/Qpw9sY0Ywh/Dyu8cpWBH+Vb+oUconWwAAAAAAAABkYUxtR4YJFOilyeaX//Z"/>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solidFill>
                <a:srgbClr val="007398"/>
              </a:solidFill>
            </a:endParaRPr>
          </a:p>
        </p:txBody>
      </p:sp>
      <p:grpSp>
        <p:nvGrpSpPr>
          <p:cNvPr id="66" name="Groupe 65"/>
          <p:cNvGrpSpPr/>
          <p:nvPr/>
        </p:nvGrpSpPr>
        <p:grpSpPr>
          <a:xfrm>
            <a:off x="4367052" y="1202843"/>
            <a:ext cx="3196472" cy="261610"/>
            <a:chOff x="4191475" y="1444495"/>
            <a:chExt cx="3123725" cy="452524"/>
          </a:xfrm>
        </p:grpSpPr>
        <p:sp>
          <p:nvSpPr>
            <p:cNvPr id="68" name="ZoneTexte 67"/>
            <p:cNvSpPr txBox="1"/>
            <p:nvPr/>
          </p:nvSpPr>
          <p:spPr>
            <a:xfrm>
              <a:off x="4801734" y="1444495"/>
              <a:ext cx="2513466" cy="452524"/>
            </a:xfrm>
            <a:prstGeom prst="rect">
              <a:avLst/>
            </a:prstGeom>
            <a:noFill/>
            <a:ln>
              <a:solidFill>
                <a:schemeClr val="bg1">
                  <a:lumMod val="85000"/>
                </a:schemeClr>
              </a:solidFill>
            </a:ln>
          </p:spPr>
          <p:txBody>
            <a:bodyPr wrap="square" rtlCol="0">
              <a:spAutoFit/>
            </a:bodyPr>
            <a:lstStyle/>
            <a:p>
              <a:pPr defTabSz="466725">
                <a:spcBef>
                  <a:spcPct val="0"/>
                </a:spcBef>
              </a:pPr>
              <a:r>
                <a:rPr lang="en-US" sz="1100" b="1" dirty="0">
                  <a:latin typeface="Calibri" panose="020F0502020204030204" pitchFamily="34" charset="0"/>
                  <a:cs typeface="Calibri" panose="020F0502020204030204" pitchFamily="34" charset="0"/>
                </a:rPr>
                <a:t>+ 6</a:t>
              </a:r>
              <a:r>
                <a:rPr lang="tr-TR" sz="1100" b="1" dirty="0">
                  <a:latin typeface="Calibri" panose="020F0502020204030204" pitchFamily="34" charset="0"/>
                  <a:cs typeface="Calibri" panose="020F0502020204030204" pitchFamily="34" charset="0"/>
                </a:rPr>
                <a:t>0</a:t>
              </a:r>
              <a:r>
                <a:rPr lang="en-US" sz="1100" b="1" dirty="0">
                  <a:latin typeface="Calibri" panose="020F0502020204030204" pitchFamily="34" charset="0"/>
                  <a:cs typeface="Calibri" panose="020F0502020204030204" pitchFamily="34" charset="0"/>
                </a:rPr>
                <a:t>0 </a:t>
              </a:r>
              <a:r>
                <a:rPr lang="tr-TR" sz="1100" dirty="0">
                  <a:latin typeface="Calibri" panose="020F0502020204030204" pitchFamily="34" charset="0"/>
                  <a:cs typeface="Calibri" panose="020F0502020204030204" pitchFamily="34" charset="0"/>
                </a:rPr>
                <a:t>Dergi</a:t>
              </a:r>
              <a:r>
                <a:rPr lang="fr-FR" sz="1100" dirty="0">
                  <a:latin typeface="Calibri" panose="020F0502020204030204" pitchFamily="34" charset="0"/>
                  <a:cs typeface="Calibri" panose="020F0502020204030204" pitchFamily="34" charset="0"/>
                </a:rPr>
                <a:t> </a:t>
              </a:r>
              <a:r>
                <a:rPr lang="tr-TR" sz="1100" dirty="0">
                  <a:latin typeface="Calibri" panose="020F0502020204030204" pitchFamily="34" charset="0"/>
                  <a:cs typeface="Calibri" panose="020F0502020204030204" pitchFamily="34" charset="0"/>
                </a:rPr>
                <a:t>(</a:t>
              </a:r>
              <a:r>
                <a:rPr lang="fr-FR" sz="1100" i="1" dirty="0">
                  <a:latin typeface="Calibri" panose="020F0502020204030204" pitchFamily="34" charset="0"/>
                  <a:cs typeface="Calibri" panose="020F0502020204030204" pitchFamily="34" charset="0"/>
                </a:rPr>
                <a:t>The Lancet</a:t>
              </a:r>
              <a:r>
                <a:rPr lang="tr-TR" sz="1100" i="1" dirty="0">
                  <a:latin typeface="Calibri" panose="020F0502020204030204" pitchFamily="34" charset="0"/>
                  <a:cs typeface="Calibri" panose="020F0502020204030204" pitchFamily="34" charset="0"/>
                </a:rPr>
                <a:t> dahil)</a:t>
              </a:r>
              <a:endParaRPr lang="fr-FR" sz="1100" i="1" dirty="0">
                <a:latin typeface="Calibri" panose="020F0502020204030204" pitchFamily="34" charset="0"/>
                <a:cs typeface="Calibri" panose="020F0502020204030204" pitchFamily="34" charset="0"/>
              </a:endParaRPr>
            </a:p>
          </p:txBody>
        </p:sp>
        <p:cxnSp>
          <p:nvCxnSpPr>
            <p:cNvPr id="69" name="Connecteur en angle 68"/>
            <p:cNvCxnSpPr>
              <a:cxnSpLocks/>
              <a:endCxn id="68" idx="1"/>
            </p:cNvCxnSpPr>
            <p:nvPr/>
          </p:nvCxnSpPr>
          <p:spPr>
            <a:xfrm flipV="1">
              <a:off x="4191475" y="1670757"/>
              <a:ext cx="610259" cy="2"/>
            </a:xfrm>
            <a:prstGeom prst="bentConnector3">
              <a:avLst>
                <a:gd name="adj1" fmla="val 5000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Ellipse 1"/>
          <p:cNvSpPr/>
          <p:nvPr/>
        </p:nvSpPr>
        <p:spPr>
          <a:xfrm>
            <a:off x="3769224" y="2636453"/>
            <a:ext cx="1374276" cy="6109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FFFFFF"/>
              </a:solidFill>
              <a:latin typeface="Calibri" panose="020F0502020204030204" pitchFamily="34" charset="0"/>
              <a:cs typeface="Calibri" panose="020F0502020204030204" pitchFamily="34" charset="0"/>
            </a:endParaRPr>
          </a:p>
        </p:txBody>
      </p:sp>
      <p:grpSp>
        <p:nvGrpSpPr>
          <p:cNvPr id="72" name="Groupe 71"/>
          <p:cNvGrpSpPr/>
          <p:nvPr/>
        </p:nvGrpSpPr>
        <p:grpSpPr>
          <a:xfrm>
            <a:off x="5918112" y="2655061"/>
            <a:ext cx="2657769" cy="430887"/>
            <a:chOff x="5987925" y="3925084"/>
            <a:chExt cx="3150956" cy="574515"/>
          </a:xfrm>
        </p:grpSpPr>
        <p:cxnSp>
          <p:nvCxnSpPr>
            <p:cNvPr id="16" name="Connecteur en angle 15"/>
            <p:cNvCxnSpPr>
              <a:cxnSpLocks/>
              <a:endCxn id="14" idx="1"/>
            </p:cNvCxnSpPr>
            <p:nvPr/>
          </p:nvCxnSpPr>
          <p:spPr>
            <a:xfrm>
              <a:off x="5987925" y="3990909"/>
              <a:ext cx="699462" cy="221433"/>
            </a:xfrm>
            <a:prstGeom prst="bentConnector3">
              <a:avLst>
                <a:gd name="adj1" fmla="val 5000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687387" y="3925084"/>
              <a:ext cx="2451494" cy="574515"/>
            </a:xfrm>
            <a:prstGeom prst="rect">
              <a:avLst/>
            </a:prstGeom>
            <a:noFill/>
            <a:ln>
              <a:solidFill>
                <a:schemeClr val="bg1">
                  <a:lumMod val="85000"/>
                </a:schemeClr>
              </a:solidFill>
            </a:ln>
          </p:spPr>
          <p:txBody>
            <a:bodyPr wrap="square" rtlCol="0">
              <a:spAutoFit/>
            </a:bodyPr>
            <a:lstStyle/>
            <a:p>
              <a:r>
                <a:rPr lang="en-US" sz="1100" b="1" dirty="0">
                  <a:latin typeface="Calibri" panose="020F0502020204030204" pitchFamily="34" charset="0"/>
                  <a:cs typeface="Calibri" panose="020F0502020204030204" pitchFamily="34" charset="0"/>
                </a:rPr>
                <a:t>+ 2.900 </a:t>
              </a:r>
              <a:r>
                <a:rPr lang="tr-TR" sz="1100" dirty="0">
                  <a:latin typeface="Calibri" panose="020F0502020204030204" pitchFamily="34" charset="0"/>
                  <a:cs typeface="Calibri" panose="020F0502020204030204" pitchFamily="34" charset="0"/>
                </a:rPr>
                <a:t>İlaç</a:t>
              </a: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Monogra</a:t>
              </a:r>
              <a:r>
                <a:rPr lang="tr-TR" sz="1100" dirty="0" err="1">
                  <a:latin typeface="Calibri" panose="020F0502020204030204" pitchFamily="34" charset="0"/>
                  <a:cs typeface="Calibri" panose="020F0502020204030204" pitchFamily="34" charset="0"/>
                </a:rPr>
                <a:t>fı</a:t>
              </a:r>
              <a:r>
                <a:rPr lang="en-US" sz="1100" dirty="0">
                  <a:latin typeface="Calibri" panose="020F0502020204030204" pitchFamily="34" charset="0"/>
                  <a:cs typeface="Calibri" panose="020F0502020204030204" pitchFamily="34" charset="0"/>
                </a:rPr>
                <a:t> </a:t>
              </a:r>
              <a:r>
                <a:rPr lang="tr-TR"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G</a:t>
              </a:r>
              <a:r>
                <a:rPr lang="fr-FR" sz="1100" i="1" dirty="0" err="1">
                  <a:latin typeface="Calibri" panose="020F0502020204030204" pitchFamily="34" charset="0"/>
                  <a:cs typeface="Calibri" panose="020F0502020204030204" pitchFamily="34" charset="0"/>
                </a:rPr>
                <a:t>old</a:t>
              </a:r>
              <a:r>
                <a:rPr lang="fr-FR" sz="1100" i="1" dirty="0">
                  <a:latin typeface="Calibri" panose="020F0502020204030204" pitchFamily="34" charset="0"/>
                  <a:cs typeface="Calibri" panose="020F0502020204030204" pitchFamily="34" charset="0"/>
                </a:rPr>
                <a:t> Standard</a:t>
              </a:r>
              <a:r>
                <a:rPr lang="tr-TR" sz="1100" i="1" dirty="0">
                  <a:latin typeface="Calibri" panose="020F0502020204030204" pitchFamily="34" charset="0"/>
                  <a:cs typeface="Calibri" panose="020F0502020204030204" pitchFamily="34" charset="0"/>
                </a:rPr>
                <a:t>»</a:t>
              </a:r>
              <a:r>
                <a:rPr lang="fr-FR" sz="1100" i="1"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veritabanından</a:t>
              </a:r>
              <a:endParaRPr lang="fr-FR" sz="1100" dirty="0">
                <a:latin typeface="Calibri" panose="020F0502020204030204" pitchFamily="34" charset="0"/>
                <a:cs typeface="Calibri" panose="020F0502020204030204" pitchFamily="34" charset="0"/>
              </a:endParaRPr>
            </a:p>
          </p:txBody>
        </p:sp>
      </p:grpSp>
      <p:sp>
        <p:nvSpPr>
          <p:cNvPr id="22" name="ZoneTexte 21"/>
          <p:cNvSpPr txBox="1"/>
          <p:nvPr/>
        </p:nvSpPr>
        <p:spPr>
          <a:xfrm>
            <a:off x="5684044" y="1724108"/>
            <a:ext cx="2073755" cy="261610"/>
          </a:xfrm>
          <a:prstGeom prst="rect">
            <a:avLst/>
          </a:prstGeom>
          <a:noFill/>
          <a:ln>
            <a:solidFill>
              <a:schemeClr val="bg1">
                <a:lumMod val="85000"/>
              </a:schemeClr>
            </a:solidFill>
          </a:ln>
        </p:spPr>
        <p:txBody>
          <a:bodyPr wrap="square" rtlCol="0">
            <a:spAutoFit/>
          </a:bodyPr>
          <a:lstStyle/>
          <a:p>
            <a:r>
              <a:rPr lang="en-US" sz="1100" b="1" dirty="0">
                <a:latin typeface="Calibri" panose="020F0502020204030204" pitchFamily="34" charset="0"/>
                <a:cs typeface="Calibri" panose="020F0502020204030204" pitchFamily="34" charset="0"/>
              </a:rPr>
              <a:t>+ 7.</a:t>
            </a:r>
            <a:r>
              <a:rPr lang="tr-TR" sz="1100" b="1" dirty="0">
                <a:latin typeface="Calibri" panose="020F0502020204030204" pitchFamily="34" charset="0"/>
                <a:cs typeface="Calibri" panose="020F0502020204030204" pitchFamily="34" charset="0"/>
              </a:rPr>
              <a:t>0</a:t>
            </a:r>
            <a:r>
              <a:rPr lang="en-US" sz="1100" b="1" dirty="0">
                <a:latin typeface="Calibri" panose="020F0502020204030204" pitchFamily="34" charset="0"/>
                <a:cs typeface="Calibri" panose="020F0502020204030204" pitchFamily="34" charset="0"/>
              </a:rPr>
              <a:t>00</a:t>
            </a:r>
            <a:r>
              <a:rPr lang="tr-TR" sz="1100" b="1" dirty="0">
                <a:latin typeface="Calibri" panose="020F0502020204030204" pitchFamily="34" charset="0"/>
                <a:cs typeface="Calibri" panose="020F0502020204030204" pitchFamily="34" charset="0"/>
              </a:rPr>
              <a:t> </a:t>
            </a:r>
            <a:r>
              <a:rPr lang="tr-TR" sz="1100" b="1" dirty="0" err="1">
                <a:latin typeface="Calibri" panose="020F0502020204030204" pitchFamily="34" charset="0"/>
                <a:cs typeface="Calibri" panose="020F0502020204030204" pitchFamily="34" charset="0"/>
              </a:rPr>
              <a:t>Guideline</a:t>
            </a:r>
            <a:endParaRPr lang="fr-FR" sz="1100" dirty="0">
              <a:latin typeface="Calibri" panose="020F0502020204030204" pitchFamily="34" charset="0"/>
              <a:cs typeface="Calibri" panose="020F0502020204030204" pitchFamily="34" charset="0"/>
            </a:endParaRPr>
          </a:p>
        </p:txBody>
      </p:sp>
      <p:grpSp>
        <p:nvGrpSpPr>
          <p:cNvPr id="70" name="Groupe 69"/>
          <p:cNvGrpSpPr/>
          <p:nvPr/>
        </p:nvGrpSpPr>
        <p:grpSpPr>
          <a:xfrm>
            <a:off x="1017559" y="1095429"/>
            <a:ext cx="2602953" cy="540121"/>
            <a:chOff x="860973" y="1238754"/>
            <a:chExt cx="2756928" cy="1106407"/>
          </a:xfrm>
        </p:grpSpPr>
        <p:cxnSp>
          <p:nvCxnSpPr>
            <p:cNvPr id="90" name="Connecteur en angle 89"/>
            <p:cNvCxnSpPr>
              <a:cxnSpLocks/>
              <a:endCxn id="89" idx="3"/>
            </p:cNvCxnSpPr>
            <p:nvPr/>
          </p:nvCxnSpPr>
          <p:spPr>
            <a:xfrm rot="10800000">
              <a:off x="2956479" y="1506703"/>
              <a:ext cx="661422" cy="838458"/>
            </a:xfrm>
            <a:prstGeom prst="bentConnector3">
              <a:avLst>
                <a:gd name="adj1" fmla="val 5000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ZoneTexte 88"/>
            <p:cNvSpPr txBox="1"/>
            <p:nvPr/>
          </p:nvSpPr>
          <p:spPr>
            <a:xfrm>
              <a:off x="860973" y="1238754"/>
              <a:ext cx="2095504" cy="535893"/>
            </a:xfrm>
            <a:prstGeom prst="rect">
              <a:avLst/>
            </a:prstGeom>
            <a:solidFill>
              <a:schemeClr val="bg1"/>
            </a:solidFill>
            <a:ln>
              <a:solidFill>
                <a:schemeClr val="bg1">
                  <a:lumMod val="85000"/>
                </a:schemeClr>
              </a:solidFill>
            </a:ln>
          </p:spPr>
          <p:txBody>
            <a:bodyPr wrap="square" rtlCol="0">
              <a:spAutoFit/>
            </a:bodyPr>
            <a:lstStyle/>
            <a:p>
              <a:pPr defTabSz="466725">
                <a:spcBef>
                  <a:spcPct val="0"/>
                </a:spcBef>
              </a:pPr>
              <a:r>
                <a:rPr lang="de-DE" sz="1100" b="1" dirty="0">
                  <a:latin typeface="Calibri" panose="020F0502020204030204" pitchFamily="34" charset="0"/>
                  <a:cs typeface="Calibri" panose="020F0502020204030204" pitchFamily="34" charset="0"/>
                </a:rPr>
                <a:t>+15.000 </a:t>
              </a:r>
              <a:r>
                <a:rPr lang="tr-TR" sz="1100" dirty="0">
                  <a:latin typeface="Calibri" panose="020F0502020204030204" pitchFamily="34" charset="0"/>
                  <a:cs typeface="Calibri" panose="020F0502020204030204" pitchFamily="34" charset="0"/>
                </a:rPr>
                <a:t>hasta eğitimi materyali</a:t>
              </a:r>
              <a:endParaRPr lang="fr-FR" sz="1100" dirty="0">
                <a:latin typeface="Calibri" panose="020F0502020204030204" pitchFamily="34" charset="0"/>
                <a:cs typeface="Calibri" panose="020F0502020204030204" pitchFamily="34" charset="0"/>
              </a:endParaRPr>
            </a:p>
          </p:txBody>
        </p:sp>
      </p:grpSp>
      <p:sp>
        <p:nvSpPr>
          <p:cNvPr id="31" name="ZoneTexte 30"/>
          <p:cNvSpPr txBox="1"/>
          <p:nvPr/>
        </p:nvSpPr>
        <p:spPr>
          <a:xfrm>
            <a:off x="397951" y="2150328"/>
            <a:ext cx="2314090" cy="430887"/>
          </a:xfrm>
          <a:prstGeom prst="rect">
            <a:avLst/>
          </a:prstGeom>
          <a:solidFill>
            <a:schemeClr val="bg1"/>
          </a:solidFill>
          <a:ln>
            <a:solidFill>
              <a:schemeClr val="bg1">
                <a:lumMod val="85000"/>
              </a:schemeClr>
            </a:solidFill>
          </a:ln>
        </p:spPr>
        <p:txBody>
          <a:bodyPr wrap="square" rtlCol="0">
            <a:spAutoFit/>
          </a:bodyPr>
          <a:lstStyle/>
          <a:p>
            <a:pPr defTabSz="466725">
              <a:spcBef>
                <a:spcPct val="0"/>
              </a:spcBef>
            </a:pPr>
            <a:r>
              <a:rPr lang="en-US" sz="1100" b="1" dirty="0">
                <a:latin typeface="Calibri" panose="020F0502020204030204" pitchFamily="34" charset="0"/>
                <a:cs typeface="Calibri" panose="020F0502020204030204" pitchFamily="34" charset="0"/>
              </a:rPr>
              <a:t> 1.</a:t>
            </a:r>
            <a:r>
              <a:rPr lang="tr-TR" sz="1100" b="1" dirty="0">
                <a:latin typeface="Calibri" panose="020F0502020204030204" pitchFamily="34" charset="0"/>
                <a:cs typeface="Calibri" panose="020F0502020204030204" pitchFamily="34" charset="0"/>
              </a:rPr>
              <a:t>0</a:t>
            </a:r>
            <a:r>
              <a:rPr lang="en-US" sz="1100" b="1" dirty="0">
                <a:latin typeface="Calibri" panose="020F0502020204030204" pitchFamily="34" charset="0"/>
                <a:cs typeface="Calibri" panose="020F0502020204030204" pitchFamily="34" charset="0"/>
              </a:rPr>
              <a:t>00</a:t>
            </a:r>
            <a:r>
              <a:rPr lang="tr-TR" sz="1100" b="1" dirty="0">
                <a:latin typeface="Calibri" panose="020F0502020204030204" pitchFamily="34" charset="0"/>
                <a:cs typeface="Calibri" panose="020F0502020204030204" pitchFamily="34" charset="0"/>
              </a:rPr>
              <a:t>’e yakın </a:t>
            </a:r>
            <a:r>
              <a:rPr lang="tr-TR" sz="1100" b="1" dirty="0" err="1">
                <a:latin typeface="Calibri" panose="020F0502020204030204" pitchFamily="34" charset="0"/>
                <a:cs typeface="Calibri" panose="020F0502020204030204" pitchFamily="34" charset="0"/>
              </a:rPr>
              <a:t>e</a:t>
            </a:r>
            <a:r>
              <a:rPr lang="tr-TR" sz="1100" dirty="0" err="1">
                <a:latin typeface="Calibri" panose="020F0502020204030204" pitchFamily="34" charset="0"/>
                <a:cs typeface="Calibri" panose="020F0502020204030204" pitchFamily="34" charset="0"/>
              </a:rPr>
              <a:t>Kitap</a:t>
            </a:r>
            <a:r>
              <a:rPr lang="fr-FR" sz="1100" dirty="0">
                <a:latin typeface="Calibri" panose="020F0502020204030204" pitchFamily="34" charset="0"/>
                <a:cs typeface="Calibri" panose="020F0502020204030204" pitchFamily="34" charset="0"/>
              </a:rPr>
              <a:t> </a:t>
            </a:r>
            <a:r>
              <a:rPr lang="tr-TR" sz="1100" dirty="0">
                <a:latin typeface="Calibri" panose="020F0502020204030204" pitchFamily="34" charset="0"/>
                <a:cs typeface="Calibri" panose="020F0502020204030204" pitchFamily="34" charset="0"/>
              </a:rPr>
              <a:t>(</a:t>
            </a:r>
            <a:r>
              <a:rPr lang="fr-FR" sz="1100" dirty="0" err="1">
                <a:latin typeface="Calibri" panose="020F0502020204030204" pitchFamily="34" charset="0"/>
                <a:cs typeface="Calibri" panose="020F0502020204030204" pitchFamily="34" charset="0"/>
              </a:rPr>
              <a:t>Gray´s</a:t>
            </a:r>
            <a:r>
              <a:rPr lang="fr-FR" sz="1100" dirty="0">
                <a:latin typeface="Calibri" panose="020F0502020204030204" pitchFamily="34" charset="0"/>
                <a:cs typeface="Calibri" panose="020F0502020204030204" pitchFamily="34" charset="0"/>
              </a:rPr>
              <a:t> </a:t>
            </a:r>
            <a:r>
              <a:rPr lang="fr-FR" sz="1100" dirty="0" err="1">
                <a:latin typeface="Calibri" panose="020F0502020204030204" pitchFamily="34" charset="0"/>
                <a:cs typeface="Calibri" panose="020F0502020204030204" pitchFamily="34" charset="0"/>
              </a:rPr>
              <a:t>Anatomy</a:t>
            </a:r>
            <a:r>
              <a:rPr lang="tr-TR" sz="1100" dirty="0">
                <a:latin typeface="Calibri" panose="020F0502020204030204" pitchFamily="34" charset="0"/>
                <a:cs typeface="Calibri" panose="020F0502020204030204" pitchFamily="34" charset="0"/>
              </a:rPr>
              <a:t> dahil.)</a:t>
            </a:r>
            <a:endParaRPr lang="fr-FR" sz="1100" dirty="0">
              <a:latin typeface="Calibri" panose="020F0502020204030204" pitchFamily="34" charset="0"/>
              <a:cs typeface="Calibri" panose="020F0502020204030204" pitchFamily="34" charset="0"/>
            </a:endParaRPr>
          </a:p>
        </p:txBody>
      </p:sp>
      <p:sp>
        <p:nvSpPr>
          <p:cNvPr id="40" name="ZoneTexte 39"/>
          <p:cNvSpPr txBox="1"/>
          <p:nvPr/>
        </p:nvSpPr>
        <p:spPr>
          <a:xfrm>
            <a:off x="1453377" y="4452531"/>
            <a:ext cx="2069179" cy="600164"/>
          </a:xfrm>
          <a:prstGeom prst="rect">
            <a:avLst/>
          </a:prstGeom>
          <a:noFill/>
          <a:ln>
            <a:solidFill>
              <a:schemeClr val="bg1">
                <a:lumMod val="85000"/>
              </a:schemeClr>
            </a:solidFill>
          </a:ln>
        </p:spPr>
        <p:txBody>
          <a:bodyPr wrap="square" rtlCol="0">
            <a:spAutoFit/>
          </a:bodyPr>
          <a:lstStyle/>
          <a:p>
            <a:r>
              <a:rPr lang="fr-FR" sz="1100" b="1" dirty="0">
                <a:latin typeface="Calibri" panose="020F0502020204030204" pitchFamily="34" charset="0"/>
                <a:cs typeface="Calibri" panose="020F0502020204030204" pitchFamily="34" charset="0"/>
              </a:rPr>
              <a:t>+8</a:t>
            </a:r>
            <a:r>
              <a:rPr lang="tr-TR" sz="1100" b="1" dirty="0">
                <a:latin typeface="Calibri" panose="020F0502020204030204" pitchFamily="34" charset="0"/>
                <a:cs typeface="Calibri" panose="020F0502020204030204" pitchFamily="34" charset="0"/>
              </a:rPr>
              <a:t>0</a:t>
            </a:r>
            <a:r>
              <a:rPr lang="fr-FR" sz="1100" b="1" dirty="0">
                <a:latin typeface="Calibri" panose="020F0502020204030204" pitchFamily="34" charset="0"/>
                <a:cs typeface="Calibri" panose="020F0502020204030204" pitchFamily="34" charset="0"/>
              </a:rPr>
              <a:t>0 </a:t>
            </a:r>
            <a:r>
              <a:rPr lang="fr-FR" sz="1100" dirty="0">
                <a:latin typeface="Calibri" panose="020F0502020204030204" pitchFamily="34" charset="0"/>
                <a:cs typeface="Calibri" panose="020F0502020204030204" pitchFamily="34" charset="0"/>
              </a:rPr>
              <a:t>Clinical </a:t>
            </a:r>
            <a:r>
              <a:rPr lang="fr-FR" sz="1100" dirty="0" err="1">
                <a:latin typeface="Calibri" panose="020F0502020204030204" pitchFamily="34" charset="0"/>
                <a:cs typeface="Calibri" panose="020F0502020204030204" pitchFamily="34" charset="0"/>
              </a:rPr>
              <a:t>Overviews</a:t>
            </a:r>
            <a:r>
              <a:rPr lang="fr-FR" sz="1100" dirty="0">
                <a:latin typeface="Calibri" panose="020F0502020204030204" pitchFamily="34" charset="0"/>
                <a:cs typeface="Calibri" panose="020F0502020204030204" pitchFamily="34" charset="0"/>
              </a:rPr>
              <a:t> / First Consult </a:t>
            </a:r>
            <a:r>
              <a:rPr lang="fr-FR" sz="1100" dirty="0" err="1">
                <a:latin typeface="Calibri" panose="020F0502020204030204" pitchFamily="34" charset="0"/>
                <a:cs typeface="Calibri" panose="020F0502020204030204" pitchFamily="34" charset="0"/>
              </a:rPr>
              <a:t>Monogra</a:t>
            </a:r>
            <a:r>
              <a:rPr lang="tr-TR" sz="1100" dirty="0" err="1">
                <a:latin typeface="Calibri" panose="020F0502020204030204" pitchFamily="34" charset="0"/>
                <a:cs typeface="Calibri" panose="020F0502020204030204" pitchFamily="34" charset="0"/>
              </a:rPr>
              <a:t>fı</a:t>
            </a:r>
            <a:r>
              <a:rPr lang="fr-FR" sz="1100" dirty="0">
                <a:latin typeface="Calibri" panose="020F0502020204030204" pitchFamily="34" charset="0"/>
                <a:cs typeface="Calibri" panose="020F0502020204030204" pitchFamily="34" charset="0"/>
              </a:rPr>
              <a:t> </a:t>
            </a:r>
            <a:r>
              <a:rPr lang="tr-TR" sz="1100" dirty="0">
                <a:latin typeface="Calibri" panose="020F0502020204030204" pitchFamily="34" charset="0"/>
                <a:cs typeface="Calibri" panose="020F0502020204030204" pitchFamily="34" charset="0"/>
              </a:rPr>
              <a:t>ve </a:t>
            </a:r>
            <a:r>
              <a:rPr lang="fr-FR" sz="1100" b="1" dirty="0">
                <a:latin typeface="Calibri" panose="020F0502020204030204" pitchFamily="34" charset="0"/>
                <a:cs typeface="Calibri" panose="020F0502020204030204" pitchFamily="34" charset="0"/>
              </a:rPr>
              <a:t>+1.400 </a:t>
            </a:r>
            <a:r>
              <a:rPr lang="tr-TR" sz="1100" dirty="0">
                <a:latin typeface="Calibri" panose="020F0502020204030204" pitchFamily="34" charset="0"/>
                <a:cs typeface="Calibri" panose="020F0502020204030204" pitchFamily="34" charset="0"/>
              </a:rPr>
              <a:t>Konu sayfası</a:t>
            </a:r>
            <a:endParaRPr lang="fr-FR" sz="1100" dirty="0">
              <a:latin typeface="Calibri" panose="020F0502020204030204" pitchFamily="34" charset="0"/>
              <a:cs typeface="Calibri" panose="020F0502020204030204" pitchFamily="34" charset="0"/>
            </a:endParaRPr>
          </a:p>
        </p:txBody>
      </p:sp>
      <p:sp>
        <p:nvSpPr>
          <p:cNvPr id="62" name="ZoneTexte 61"/>
          <p:cNvSpPr txBox="1"/>
          <p:nvPr/>
        </p:nvSpPr>
        <p:spPr>
          <a:xfrm>
            <a:off x="4947962" y="4609540"/>
            <a:ext cx="1360958" cy="430887"/>
          </a:xfrm>
          <a:prstGeom prst="rect">
            <a:avLst/>
          </a:prstGeom>
          <a:noFill/>
          <a:ln>
            <a:solidFill>
              <a:schemeClr val="bg1">
                <a:lumMod val="85000"/>
              </a:schemeClr>
            </a:solidFill>
          </a:ln>
        </p:spPr>
        <p:txBody>
          <a:bodyPr wrap="square" rtlCol="0">
            <a:spAutoFit/>
          </a:bodyPr>
          <a:lstStyle/>
          <a:p>
            <a:r>
              <a:rPr lang="de-DE" sz="1100" dirty="0">
                <a:latin typeface="Calibri" panose="020F0502020204030204" pitchFamily="34" charset="0"/>
                <a:cs typeface="Calibri" panose="020F0502020204030204" pitchFamily="34" charset="0"/>
              </a:rPr>
              <a:t>MEDLINE </a:t>
            </a:r>
            <a:r>
              <a:rPr lang="tr-TR" sz="1100" dirty="0" err="1">
                <a:latin typeface="Calibri" panose="020F0502020204030204" pitchFamily="34" charset="0"/>
                <a:cs typeface="Calibri" panose="020F0502020204030204" pitchFamily="34" charset="0"/>
              </a:rPr>
              <a:t>abstraktları</a:t>
            </a:r>
            <a:endParaRPr lang="de-DE" sz="1100" dirty="0">
              <a:latin typeface="Calibri" panose="020F0502020204030204" pitchFamily="34" charset="0"/>
              <a:cs typeface="Calibri" panose="020F0502020204030204" pitchFamily="34" charset="0"/>
            </a:endParaRPr>
          </a:p>
        </p:txBody>
      </p:sp>
      <p:grpSp>
        <p:nvGrpSpPr>
          <p:cNvPr id="73" name="Groupe 72"/>
          <p:cNvGrpSpPr/>
          <p:nvPr/>
        </p:nvGrpSpPr>
        <p:grpSpPr>
          <a:xfrm>
            <a:off x="5819503" y="3538419"/>
            <a:ext cx="2378779" cy="690076"/>
            <a:chOff x="5176920" y="5391607"/>
            <a:chExt cx="3171705" cy="920104"/>
          </a:xfrm>
        </p:grpSpPr>
        <p:cxnSp>
          <p:nvCxnSpPr>
            <p:cNvPr id="45" name="Connecteur en angle 44"/>
            <p:cNvCxnSpPr>
              <a:cxnSpLocks/>
              <a:endCxn id="44" idx="1"/>
            </p:cNvCxnSpPr>
            <p:nvPr/>
          </p:nvCxnSpPr>
          <p:spPr>
            <a:xfrm>
              <a:off x="5176920" y="5391607"/>
              <a:ext cx="652555" cy="553850"/>
            </a:xfrm>
            <a:prstGeom prst="bentConnector3">
              <a:avLst>
                <a:gd name="adj1" fmla="val 5000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5829475" y="5579201"/>
              <a:ext cx="2519150" cy="732510"/>
            </a:xfrm>
            <a:prstGeom prst="rect">
              <a:avLst/>
            </a:prstGeom>
            <a:solidFill>
              <a:schemeClr val="bg1"/>
            </a:solidFill>
            <a:ln>
              <a:solidFill>
                <a:schemeClr val="bg1">
                  <a:lumMod val="85000"/>
                </a:schemeClr>
              </a:solidFill>
            </a:ln>
          </p:spPr>
          <p:txBody>
            <a:bodyPr wrap="square" rtlCol="0">
              <a:spAutoFit/>
            </a:bodyPr>
            <a:lstStyle/>
            <a:p>
              <a:pPr defTabSz="466725">
                <a:lnSpc>
                  <a:spcPct val="90000"/>
                </a:lnSpc>
                <a:spcBef>
                  <a:spcPct val="0"/>
                </a:spcBef>
                <a:spcAft>
                  <a:spcPct val="35000"/>
                </a:spcAft>
              </a:pPr>
              <a:r>
                <a:rPr lang="fr-FR" sz="1100" i="1" dirty="0">
                  <a:latin typeface="Calibri" panose="020F0502020204030204" pitchFamily="34" charset="0"/>
                  <a:cs typeface="Calibri" panose="020F0502020204030204" pitchFamily="34" charset="0"/>
                </a:rPr>
                <a:t>ClinicalTrials.gov </a:t>
              </a:r>
              <a:r>
                <a:rPr lang="tr-TR" sz="1100" i="1" dirty="0" err="1">
                  <a:latin typeface="Calibri" panose="020F0502020204030204" pitchFamily="34" charset="0"/>
                  <a:cs typeface="Calibri" panose="020F0502020204030204" pitchFamily="34" charset="0"/>
                </a:rPr>
                <a:t>veritabanından</a:t>
              </a:r>
              <a:r>
                <a:rPr lang="tr-TR" sz="1100" i="1" dirty="0">
                  <a:latin typeface="Calibri" panose="020F0502020204030204" pitchFamily="34" charset="0"/>
                  <a:cs typeface="Calibri" panose="020F0502020204030204" pitchFamily="34" charset="0"/>
                </a:rPr>
                <a:t> Klinik Denemeler</a:t>
              </a:r>
              <a:endParaRPr lang="fr-FR" sz="1100" dirty="0">
                <a:latin typeface="Calibri" panose="020F0502020204030204" pitchFamily="34" charset="0"/>
                <a:cs typeface="Calibri" panose="020F0502020204030204" pitchFamily="34" charset="0"/>
              </a:endParaRPr>
            </a:p>
          </p:txBody>
        </p:sp>
      </p:grpSp>
      <p:sp>
        <p:nvSpPr>
          <p:cNvPr id="25" name="ZoneTexte 24"/>
          <p:cNvSpPr txBox="1"/>
          <p:nvPr/>
        </p:nvSpPr>
        <p:spPr>
          <a:xfrm>
            <a:off x="475099" y="3255703"/>
            <a:ext cx="1945207" cy="600164"/>
          </a:xfrm>
          <a:prstGeom prst="rect">
            <a:avLst/>
          </a:prstGeom>
          <a:solidFill>
            <a:schemeClr val="bg1"/>
          </a:solidFill>
          <a:ln>
            <a:solidFill>
              <a:schemeClr val="bg1">
                <a:lumMod val="85000"/>
              </a:schemeClr>
            </a:solidFill>
          </a:ln>
        </p:spPr>
        <p:txBody>
          <a:bodyPr wrap="square" rtlCol="0">
            <a:spAutoFit/>
          </a:bodyPr>
          <a:lstStyle/>
          <a:p>
            <a:pPr marL="0" lvl="1"/>
            <a:r>
              <a:rPr lang="en-US" sz="1100" b="1" dirty="0">
                <a:latin typeface="Calibri" panose="020F0502020204030204" pitchFamily="34" charset="0"/>
                <a:cs typeface="Calibri" panose="020F0502020204030204" pitchFamily="34" charset="0"/>
              </a:rPr>
              <a:t>+ </a:t>
            </a:r>
            <a:r>
              <a:rPr lang="tr-TR" sz="1100" b="1" dirty="0">
                <a:latin typeface="Calibri" panose="020F0502020204030204" pitchFamily="34" charset="0"/>
                <a:cs typeface="Calibri" panose="020F0502020204030204" pitchFamily="34" charset="0"/>
              </a:rPr>
              <a:t>60</a:t>
            </a:r>
            <a:r>
              <a:rPr lang="en-US" sz="1100" b="1" dirty="0">
                <a:latin typeface="Calibri" panose="020F0502020204030204" pitchFamily="34" charset="0"/>
                <a:cs typeface="Calibri" panose="020F0502020204030204" pitchFamily="34" charset="0"/>
              </a:rPr>
              <a:t>.000 </a:t>
            </a:r>
            <a:r>
              <a:rPr lang="tr-TR" sz="1100" dirty="0">
                <a:latin typeface="Calibri" panose="020F0502020204030204" pitchFamily="34" charset="0"/>
                <a:cs typeface="Calibri" panose="020F0502020204030204" pitchFamily="34" charset="0"/>
              </a:rPr>
              <a:t>tıbbi ve cerrahi video, </a:t>
            </a:r>
            <a:r>
              <a:rPr lang="de-DE" sz="1100" b="1" dirty="0">
                <a:latin typeface="Calibri" panose="020F0502020204030204" pitchFamily="34" charset="0"/>
                <a:cs typeface="Calibri" panose="020F0502020204030204" pitchFamily="34" charset="0"/>
              </a:rPr>
              <a:t>+340 </a:t>
            </a:r>
            <a:r>
              <a:rPr lang="de-DE" sz="1100" dirty="0" err="1">
                <a:latin typeface="Calibri" panose="020F0502020204030204" pitchFamily="34" charset="0"/>
                <a:cs typeface="Calibri" panose="020F0502020204030204" pitchFamily="34" charset="0"/>
              </a:rPr>
              <a:t>Procedure</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Consult</a:t>
            </a:r>
            <a:r>
              <a:rPr lang="de-DE" sz="1100" dirty="0">
                <a:latin typeface="Calibri" panose="020F0502020204030204" pitchFamily="34" charset="0"/>
                <a:cs typeface="Calibri" panose="020F0502020204030204" pitchFamily="34" charset="0"/>
              </a:rPr>
              <a:t> </a:t>
            </a:r>
            <a:r>
              <a:rPr lang="tr-TR" sz="1100" dirty="0">
                <a:latin typeface="Calibri" panose="020F0502020204030204" pitchFamily="34" charset="0"/>
                <a:cs typeface="Calibri" panose="020F0502020204030204" pitchFamily="34" charset="0"/>
              </a:rPr>
              <a:t>videoları ve</a:t>
            </a:r>
            <a:r>
              <a:rPr lang="de-DE" sz="1100" dirty="0">
                <a:latin typeface="Calibri" panose="020F0502020204030204" pitchFamily="34" charset="0"/>
                <a:cs typeface="Calibri" panose="020F0502020204030204" pitchFamily="34" charset="0"/>
              </a:rPr>
              <a:t> </a:t>
            </a:r>
            <a:r>
              <a:rPr lang="de-DE" sz="1100" b="1" dirty="0">
                <a:latin typeface="Calibri" panose="020F0502020204030204" pitchFamily="34" charset="0"/>
                <a:cs typeface="Calibri" panose="020F0502020204030204" pitchFamily="34" charset="0"/>
              </a:rPr>
              <a:t>+</a:t>
            </a:r>
            <a:r>
              <a:rPr lang="tr-TR" sz="1100" b="1" dirty="0">
                <a:latin typeface="Calibri" panose="020F0502020204030204" pitchFamily="34" charset="0"/>
                <a:cs typeface="Calibri" panose="020F0502020204030204" pitchFamily="34" charset="0"/>
              </a:rPr>
              <a:t>4</a:t>
            </a:r>
            <a:r>
              <a:rPr lang="de-DE" sz="1100" b="1" dirty="0">
                <a:latin typeface="Calibri" panose="020F0502020204030204" pitchFamily="34" charset="0"/>
                <a:cs typeface="Calibri" panose="020F0502020204030204" pitchFamily="34" charset="0"/>
              </a:rPr>
              <a:t>.</a:t>
            </a:r>
            <a:r>
              <a:rPr lang="tr-TR" sz="1100" b="1" dirty="0">
                <a:latin typeface="Calibri" panose="020F0502020204030204" pitchFamily="34" charset="0"/>
                <a:cs typeface="Calibri" panose="020F0502020204030204" pitchFamily="34" charset="0"/>
              </a:rPr>
              <a:t>0</a:t>
            </a:r>
            <a:r>
              <a:rPr lang="de-DE" sz="1100" b="1" dirty="0">
                <a:latin typeface="Calibri" panose="020F0502020204030204" pitchFamily="34" charset="0"/>
                <a:cs typeface="Calibri" panose="020F0502020204030204" pitchFamily="34" charset="0"/>
              </a:rPr>
              <a:t>00.000 </a:t>
            </a:r>
            <a:r>
              <a:rPr lang="de-DE" sz="1100" dirty="0" err="1">
                <a:latin typeface="Calibri" panose="020F0502020204030204" pitchFamily="34" charset="0"/>
                <a:cs typeface="Calibri" panose="020F0502020204030204" pitchFamily="34" charset="0"/>
              </a:rPr>
              <a:t>Ima</a:t>
            </a:r>
            <a:r>
              <a:rPr lang="tr-TR" sz="1100" dirty="0">
                <a:latin typeface="Calibri" panose="020F0502020204030204" pitchFamily="34" charset="0"/>
                <a:cs typeface="Calibri" panose="020F0502020204030204" pitchFamily="34" charset="0"/>
              </a:rPr>
              <a:t>j</a:t>
            </a:r>
            <a:endParaRPr lang="fr-FR" sz="1100" dirty="0">
              <a:latin typeface="Calibri" panose="020F0502020204030204" pitchFamily="34" charset="0"/>
              <a:cs typeface="Calibri" panose="020F0502020204030204" pitchFamily="34" charset="0"/>
            </a:endParaRPr>
          </a:p>
        </p:txBody>
      </p:sp>
      <p:sp>
        <p:nvSpPr>
          <p:cNvPr id="11" name="ZoneTexte 10"/>
          <p:cNvSpPr txBox="1"/>
          <p:nvPr/>
        </p:nvSpPr>
        <p:spPr>
          <a:xfrm>
            <a:off x="4634768" y="1851469"/>
            <a:ext cx="1049276" cy="415498"/>
          </a:xfrm>
          <a:prstGeom prst="rect">
            <a:avLst/>
          </a:prstGeom>
          <a:noFill/>
        </p:spPr>
        <p:txBody>
          <a:bodyPr wrap="square" rtlCol="0">
            <a:spAutoFit/>
          </a:bodyPr>
          <a:lstStyle/>
          <a:p>
            <a:pPr lvl="0" algn="ctr"/>
            <a:r>
              <a:rPr lang="fr-FR" sz="1000" dirty="0">
                <a:solidFill>
                  <a:schemeClr val="bg1"/>
                </a:solidFill>
                <a:latin typeface="Calibri" panose="020F0502020204030204" pitchFamily="34" charset="0"/>
                <a:cs typeface="Calibri" panose="020F0502020204030204" pitchFamily="34" charset="0"/>
              </a:rPr>
              <a:t>Guidelines</a:t>
            </a:r>
          </a:p>
          <a:p>
            <a:pPr algn="ctr"/>
            <a:endParaRPr lang="en-US" sz="1050" dirty="0">
              <a:solidFill>
                <a:schemeClr val="bg1"/>
              </a:solidFill>
            </a:endParaRPr>
          </a:p>
        </p:txBody>
      </p:sp>
      <p:sp>
        <p:nvSpPr>
          <p:cNvPr id="7" name="ZoneTexte 6"/>
          <p:cNvSpPr txBox="1"/>
          <p:nvPr/>
        </p:nvSpPr>
        <p:spPr>
          <a:xfrm>
            <a:off x="4744300" y="2457202"/>
            <a:ext cx="1710235" cy="553998"/>
          </a:xfrm>
          <a:prstGeom prst="rect">
            <a:avLst/>
          </a:prstGeom>
          <a:noFill/>
        </p:spPr>
        <p:txBody>
          <a:bodyPr wrap="square" rtlCol="0">
            <a:spAutoFit/>
          </a:bodyPr>
          <a:lstStyle/>
          <a:p>
            <a:pPr algn="ctr"/>
            <a:r>
              <a:rPr lang="fr-FR" sz="1000" dirty="0">
                <a:solidFill>
                  <a:schemeClr val="bg1"/>
                </a:solidFill>
                <a:latin typeface="Calibri" panose="020F0502020204030204" pitchFamily="34" charset="0"/>
                <a:cs typeface="Calibri" panose="020F0502020204030204" pitchFamily="34" charset="0"/>
              </a:rPr>
              <a:t>Drug-</a:t>
            </a:r>
          </a:p>
          <a:p>
            <a:pPr algn="ctr"/>
            <a:r>
              <a:rPr lang="fr-FR" sz="1000" dirty="0">
                <a:solidFill>
                  <a:schemeClr val="bg1"/>
                </a:solidFill>
                <a:latin typeface="Calibri" panose="020F0502020204030204" pitchFamily="34" charset="0"/>
                <a:cs typeface="Calibri" panose="020F0502020204030204" pitchFamily="34" charset="0"/>
              </a:rPr>
              <a:t>Mono-</a:t>
            </a:r>
          </a:p>
          <a:p>
            <a:pPr algn="ctr"/>
            <a:r>
              <a:rPr lang="fr-FR" sz="1000" dirty="0">
                <a:solidFill>
                  <a:schemeClr val="bg1"/>
                </a:solidFill>
                <a:latin typeface="Calibri" panose="020F0502020204030204" pitchFamily="34" charset="0"/>
                <a:cs typeface="Calibri" panose="020F0502020204030204" pitchFamily="34" charset="0"/>
              </a:rPr>
              <a:t>graphs</a:t>
            </a:r>
            <a:endParaRPr lang="en-US" sz="1000" dirty="0">
              <a:solidFill>
                <a:schemeClr val="bg1"/>
              </a:solidFill>
              <a:latin typeface="Calibri" panose="020F0502020204030204" pitchFamily="34" charset="0"/>
              <a:cs typeface="Calibri" panose="020F0502020204030204" pitchFamily="34" charset="0"/>
            </a:endParaRPr>
          </a:p>
        </p:txBody>
      </p:sp>
      <p:sp>
        <p:nvSpPr>
          <p:cNvPr id="63" name="ZoneTexte 62"/>
          <p:cNvSpPr txBox="1"/>
          <p:nvPr/>
        </p:nvSpPr>
        <p:spPr>
          <a:xfrm>
            <a:off x="4598684" y="3332602"/>
            <a:ext cx="1710235" cy="400110"/>
          </a:xfrm>
          <a:prstGeom prst="rect">
            <a:avLst/>
          </a:prstGeom>
          <a:noFill/>
        </p:spPr>
        <p:txBody>
          <a:bodyPr wrap="square" rtlCol="0">
            <a:spAutoFit/>
          </a:bodyPr>
          <a:lstStyle/>
          <a:p>
            <a:pPr algn="ctr"/>
            <a:r>
              <a:rPr lang="fr-FR" sz="1000" dirty="0" err="1">
                <a:solidFill>
                  <a:schemeClr val="bg1"/>
                </a:solidFill>
                <a:latin typeface="Calibri" panose="020F0502020204030204" pitchFamily="34" charset="0"/>
                <a:cs typeface="Calibri" panose="020F0502020204030204" pitchFamily="34" charset="0"/>
              </a:rPr>
              <a:t>Clinical</a:t>
            </a:r>
            <a:r>
              <a:rPr lang="fr-FR" sz="1000" dirty="0">
                <a:solidFill>
                  <a:schemeClr val="bg1"/>
                </a:solidFill>
                <a:latin typeface="Calibri" panose="020F0502020204030204" pitchFamily="34" charset="0"/>
                <a:cs typeface="Calibri" panose="020F0502020204030204" pitchFamily="34" charset="0"/>
              </a:rPr>
              <a:t> </a:t>
            </a:r>
          </a:p>
          <a:p>
            <a:pPr algn="ctr"/>
            <a:r>
              <a:rPr lang="fr-FR" sz="1000" dirty="0">
                <a:solidFill>
                  <a:schemeClr val="bg1"/>
                </a:solidFill>
                <a:latin typeface="Calibri" panose="020F0502020204030204" pitchFamily="34" charset="0"/>
                <a:cs typeface="Calibri" panose="020F0502020204030204" pitchFamily="34" charset="0"/>
              </a:rPr>
              <a:t>Trials</a:t>
            </a:r>
            <a:endParaRPr lang="en-US" sz="1000" dirty="0">
              <a:solidFill>
                <a:schemeClr val="accent1"/>
              </a:solidFill>
              <a:latin typeface="Calibri" panose="020F0502020204030204" pitchFamily="34" charset="0"/>
              <a:cs typeface="Calibri" panose="020F0502020204030204" pitchFamily="34" charset="0"/>
            </a:endParaRPr>
          </a:p>
        </p:txBody>
      </p:sp>
      <p:sp>
        <p:nvSpPr>
          <p:cNvPr id="61" name="ZoneTexte 60"/>
          <p:cNvSpPr txBox="1"/>
          <p:nvPr/>
        </p:nvSpPr>
        <p:spPr>
          <a:xfrm>
            <a:off x="3079024" y="3860073"/>
            <a:ext cx="1710235" cy="400110"/>
          </a:xfrm>
          <a:prstGeom prst="rect">
            <a:avLst/>
          </a:prstGeom>
          <a:noFill/>
        </p:spPr>
        <p:txBody>
          <a:bodyPr wrap="square" rtlCol="0">
            <a:spAutoFit/>
          </a:bodyPr>
          <a:lstStyle/>
          <a:p>
            <a:pPr algn="ctr"/>
            <a:r>
              <a:rPr lang="fr-FR" sz="1000" dirty="0" err="1">
                <a:solidFill>
                  <a:schemeClr val="bg1"/>
                </a:solidFill>
                <a:latin typeface="Calibri" panose="020F0502020204030204" pitchFamily="34" charset="0"/>
                <a:cs typeface="Calibri" panose="020F0502020204030204" pitchFamily="34" charset="0"/>
              </a:rPr>
              <a:t>Disease</a:t>
            </a:r>
            <a:r>
              <a:rPr lang="fr-FR" sz="1000" dirty="0">
                <a:solidFill>
                  <a:schemeClr val="bg1"/>
                </a:solidFill>
                <a:latin typeface="Calibri" panose="020F0502020204030204" pitchFamily="34" charset="0"/>
                <a:cs typeface="Calibri" panose="020F0502020204030204" pitchFamily="34" charset="0"/>
              </a:rPr>
              <a:t> </a:t>
            </a:r>
          </a:p>
          <a:p>
            <a:pPr algn="ctr"/>
            <a:r>
              <a:rPr lang="fr-FR" sz="1000" dirty="0" err="1">
                <a:solidFill>
                  <a:schemeClr val="bg1"/>
                </a:solidFill>
                <a:latin typeface="Calibri" panose="020F0502020204030204" pitchFamily="34" charset="0"/>
                <a:cs typeface="Calibri" panose="020F0502020204030204" pitchFamily="34" charset="0"/>
              </a:rPr>
              <a:t>Overviews</a:t>
            </a:r>
            <a:endParaRPr lang="en-US" sz="1000" dirty="0">
              <a:solidFill>
                <a:schemeClr val="bg1"/>
              </a:solidFill>
              <a:latin typeface="Calibri" panose="020F0502020204030204" pitchFamily="34" charset="0"/>
              <a:cs typeface="Calibri" panose="020F0502020204030204" pitchFamily="34" charset="0"/>
            </a:endParaRPr>
          </a:p>
        </p:txBody>
      </p:sp>
      <p:sp>
        <p:nvSpPr>
          <p:cNvPr id="60" name="ZoneTexte 59"/>
          <p:cNvSpPr txBox="1"/>
          <p:nvPr/>
        </p:nvSpPr>
        <p:spPr>
          <a:xfrm>
            <a:off x="2461484" y="3399392"/>
            <a:ext cx="1710235" cy="253916"/>
          </a:xfrm>
          <a:prstGeom prst="rect">
            <a:avLst/>
          </a:prstGeom>
          <a:noFill/>
        </p:spPr>
        <p:txBody>
          <a:bodyPr wrap="square" rtlCol="0">
            <a:spAutoFit/>
          </a:bodyPr>
          <a:lstStyle/>
          <a:p>
            <a:pPr algn="ctr"/>
            <a:r>
              <a:rPr lang="fr-FR" sz="1000" dirty="0" err="1">
                <a:solidFill>
                  <a:schemeClr val="bg1"/>
                </a:solidFill>
                <a:latin typeface="Calibri" panose="020F0502020204030204" pitchFamily="34" charset="0"/>
                <a:cs typeface="Calibri" panose="020F0502020204030204" pitchFamily="34" charset="0"/>
              </a:rPr>
              <a:t>Multimedia</a:t>
            </a:r>
            <a:endParaRPr lang="en-US" sz="1000"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57" y="2507963"/>
            <a:ext cx="1273428" cy="269113"/>
          </a:xfrm>
          <a:prstGeom prst="rect">
            <a:avLst/>
          </a:prstGeom>
        </p:spPr>
      </p:pic>
      <p:pic>
        <p:nvPicPr>
          <p:cNvPr id="84" name="Image 83"/>
          <p:cNvPicPr>
            <a:picLocks noChangeAspect="1"/>
          </p:cNvPicPr>
          <p:nvPr/>
        </p:nvPicPr>
        <p:blipFill rotWithShape="1">
          <a:blip r:embed="rId9" cstate="print">
            <a:extLst>
              <a:ext uri="{28A0092B-C50C-407E-A947-70E740481C1C}">
                <a14:useLocalDpi xmlns:a14="http://schemas.microsoft.com/office/drawing/2010/main" val="0"/>
              </a:ext>
            </a:extLst>
          </a:blip>
          <a:srcRect l="25266" r="19950" b="18166"/>
          <a:stretch/>
        </p:blipFill>
        <p:spPr>
          <a:xfrm>
            <a:off x="4073906" y="2726605"/>
            <a:ext cx="753330" cy="770874"/>
          </a:xfrm>
          <a:prstGeom prst="rect">
            <a:avLst/>
          </a:prstGeom>
        </p:spPr>
      </p:pic>
      <p:sp>
        <p:nvSpPr>
          <p:cNvPr id="79" name="Espace réservé du numéro de diapositive 5"/>
          <p:cNvSpPr>
            <a:spLocks noGrp="1"/>
          </p:cNvSpPr>
          <p:nvPr>
            <p:ph type="sldNum" sz="quarter" idx="4294967295"/>
          </p:nvPr>
        </p:nvSpPr>
        <p:spPr>
          <a:xfrm>
            <a:off x="6126480" y="94560"/>
            <a:ext cx="1600200" cy="273844"/>
          </a:xfrm>
          <a:prstGeom prst="rect">
            <a:avLst/>
          </a:prstGeom>
        </p:spPr>
        <p:txBody>
          <a:bodyPr/>
          <a:lstStyle/>
          <a:p>
            <a:pPr algn="r"/>
            <a:fld id="{CD63AB1A-A87F-0040-B7CC-4FE21E3B2855}" type="slidenum">
              <a:rPr lang="en-US" sz="900">
                <a:solidFill>
                  <a:schemeClr val="bg1"/>
                </a:solidFill>
              </a:rPr>
              <a:pPr algn="r"/>
              <a:t>6</a:t>
            </a:fld>
            <a:endParaRPr lang="en-US" sz="900" dirty="0">
              <a:solidFill>
                <a:schemeClr val="bg1"/>
              </a:solidFill>
            </a:endParaRPr>
          </a:p>
        </p:txBody>
      </p:sp>
      <p:sp>
        <p:nvSpPr>
          <p:cNvPr id="77" name="Title 3">
            <a:extLst>
              <a:ext uri="{FF2B5EF4-FFF2-40B4-BE49-F238E27FC236}">
                <a16:creationId xmlns:a16="http://schemas.microsoft.com/office/drawing/2014/main" xmlns="" id="{477D6BF6-754D-43C4-8D72-ED8FDC614DC1}"/>
              </a:ext>
            </a:extLst>
          </p:cNvPr>
          <p:cNvSpPr txBox="1">
            <a:spLocks/>
          </p:cNvSpPr>
          <p:nvPr/>
        </p:nvSpPr>
        <p:spPr>
          <a:xfrm>
            <a:off x="576263" y="370375"/>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de-DE" altLang="tr-TR" sz="2400" dirty="0">
                <a:cs typeface="Arial" panose="020B0604020202020204" pitchFamily="34" charset="0"/>
              </a:rPr>
              <a:t>30</a:t>
            </a:r>
            <a:r>
              <a:rPr lang="tr-TR" altLang="tr-TR" sz="2400" dirty="0">
                <a:cs typeface="Arial" panose="020B0604020202020204" pitchFamily="34" charset="0"/>
              </a:rPr>
              <a:t>+</a:t>
            </a:r>
            <a:r>
              <a:rPr lang="de-DE" altLang="tr-TR" sz="2400" dirty="0">
                <a:cs typeface="Arial" panose="020B0604020202020204" pitchFamily="34" charset="0"/>
              </a:rPr>
              <a:t> </a:t>
            </a:r>
            <a:r>
              <a:rPr lang="tr-TR" altLang="tr-TR" sz="2400" dirty="0">
                <a:cs typeface="Arial" panose="020B0604020202020204" pitchFamily="34" charset="0"/>
              </a:rPr>
              <a:t>tıbbi</a:t>
            </a:r>
            <a:r>
              <a:rPr lang="de-DE" altLang="tr-TR" sz="2400" dirty="0">
                <a:cs typeface="Arial" panose="020B0604020202020204" pitchFamily="34" charset="0"/>
              </a:rPr>
              <a:t> </a:t>
            </a:r>
            <a:r>
              <a:rPr lang="tr-TR" altLang="tr-TR" sz="2400" dirty="0">
                <a:cs typeface="Arial" panose="020B0604020202020204" pitchFamily="34" charset="0"/>
              </a:rPr>
              <a:t>ve</a:t>
            </a:r>
            <a:r>
              <a:rPr lang="de-DE" altLang="tr-TR" sz="2400" dirty="0">
                <a:cs typeface="Arial" panose="020B0604020202020204" pitchFamily="34" charset="0"/>
              </a:rPr>
              <a:t> </a:t>
            </a:r>
            <a:r>
              <a:rPr lang="tr-TR" altLang="tr-TR" sz="2400" dirty="0">
                <a:cs typeface="Arial" panose="020B0604020202020204" pitchFamily="34" charset="0"/>
              </a:rPr>
              <a:t>cerrahi uzmanlık alanını içermektedir</a:t>
            </a:r>
            <a:endParaRPr lang="de-DE" altLang="tr-TR" sz="2400" dirty="0"/>
          </a:p>
          <a:p>
            <a:pPr>
              <a:lnSpc>
                <a:spcPct val="100000"/>
              </a:lnSpc>
            </a:pPr>
            <a:r>
              <a:rPr lang="tr-TR" sz="2400" dirty="0"/>
              <a:t> </a:t>
            </a:r>
            <a:endParaRPr lang="en-US" sz="2400" dirty="0"/>
          </a:p>
        </p:txBody>
      </p:sp>
      <p:cxnSp>
        <p:nvCxnSpPr>
          <p:cNvPr id="80" name="Connecteur droit 36">
            <a:extLst>
              <a:ext uri="{FF2B5EF4-FFF2-40B4-BE49-F238E27FC236}">
                <a16:creationId xmlns:a16="http://schemas.microsoft.com/office/drawing/2014/main" xmlns="" id="{FB4B67F1-4105-4032-9A3B-B6374056370B}"/>
              </a:ext>
            </a:extLst>
          </p:cNvPr>
          <p:cNvCxnSpPr>
            <a:cxnSpLocks/>
          </p:cNvCxnSpPr>
          <p:nvPr/>
        </p:nvCxnSpPr>
        <p:spPr>
          <a:xfrm flipH="1">
            <a:off x="5531786" y="1940030"/>
            <a:ext cx="241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necteur en angle 68">
            <a:extLst>
              <a:ext uri="{FF2B5EF4-FFF2-40B4-BE49-F238E27FC236}">
                <a16:creationId xmlns:a16="http://schemas.microsoft.com/office/drawing/2014/main" xmlns="" id="{FB065049-8C10-4D65-A9E9-F8F13F1B2120}"/>
              </a:ext>
            </a:extLst>
          </p:cNvPr>
          <p:cNvCxnSpPr>
            <a:cxnSpLocks/>
          </p:cNvCxnSpPr>
          <p:nvPr/>
        </p:nvCxnSpPr>
        <p:spPr>
          <a:xfrm rot="10800000" flipV="1">
            <a:off x="2420307" y="3549950"/>
            <a:ext cx="536487" cy="175112"/>
          </a:xfrm>
          <a:prstGeom prst="bentConnector3">
            <a:avLst>
              <a:gd name="adj1" fmla="val 5000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necteur en angle 68">
            <a:extLst>
              <a:ext uri="{FF2B5EF4-FFF2-40B4-BE49-F238E27FC236}">
                <a16:creationId xmlns:a16="http://schemas.microsoft.com/office/drawing/2014/main" xmlns="" id="{448CD36E-B187-49B8-A792-D683B804BF8F}"/>
              </a:ext>
            </a:extLst>
          </p:cNvPr>
          <p:cNvCxnSpPr>
            <a:cxnSpLocks/>
            <a:stCxn id="62" idx="1"/>
          </p:cNvCxnSpPr>
          <p:nvPr/>
        </p:nvCxnSpPr>
        <p:spPr>
          <a:xfrm rot="10800000">
            <a:off x="4804046" y="4445036"/>
            <a:ext cx="143917" cy="379948"/>
          </a:xfrm>
          <a:prstGeom prst="bentConnector2">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Connecteur en angle 68">
            <a:extLst>
              <a:ext uri="{FF2B5EF4-FFF2-40B4-BE49-F238E27FC236}">
                <a16:creationId xmlns:a16="http://schemas.microsoft.com/office/drawing/2014/main" xmlns="" id="{C2CFCAA2-35FB-44B6-A5A1-6947FBA7F813}"/>
              </a:ext>
            </a:extLst>
          </p:cNvPr>
          <p:cNvCxnSpPr>
            <a:cxnSpLocks/>
            <a:endCxn id="40" idx="3"/>
          </p:cNvCxnSpPr>
          <p:nvPr/>
        </p:nvCxnSpPr>
        <p:spPr>
          <a:xfrm rot="10800000" flipV="1">
            <a:off x="3522557" y="4445021"/>
            <a:ext cx="442439" cy="307592"/>
          </a:xfrm>
          <a:prstGeom prst="bentConnector3">
            <a:avLst>
              <a:gd name="adj1" fmla="val 5000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Connecteur en angle 68">
            <a:extLst>
              <a:ext uri="{FF2B5EF4-FFF2-40B4-BE49-F238E27FC236}">
                <a16:creationId xmlns:a16="http://schemas.microsoft.com/office/drawing/2014/main" xmlns="" id="{E66F9B01-8385-4C0A-B8BA-58902D506326}"/>
              </a:ext>
            </a:extLst>
          </p:cNvPr>
          <p:cNvCxnSpPr>
            <a:cxnSpLocks/>
            <a:endCxn id="31" idx="2"/>
          </p:cNvCxnSpPr>
          <p:nvPr/>
        </p:nvCxnSpPr>
        <p:spPr>
          <a:xfrm rot="10800000">
            <a:off x="1554997" y="2581215"/>
            <a:ext cx="1285315" cy="124972"/>
          </a:xfrm>
          <a:prstGeom prst="bentConnector2">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6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342892">
              <a:defRPr/>
            </a:pPr>
            <a:fld id="{DA15E891-66B8-4B28-AB8F-05A4B1DE573C}" type="slidenum">
              <a:rPr lang="en-US">
                <a:solidFill>
                  <a:srgbClr val="FFFFFF"/>
                </a:solidFill>
                <a:latin typeface="Arial" panose="020B0604020202020204"/>
              </a:rPr>
              <a:pPr defTabSz="342892">
                <a:defRPr/>
              </a:pPr>
              <a:t>7</a:t>
            </a:fld>
            <a:endParaRPr lang="en-US" dirty="0">
              <a:solidFill>
                <a:srgbClr val="FFFFFF"/>
              </a:solidFill>
              <a:latin typeface="Arial" panose="020B0604020202020204"/>
            </a:endParaRPr>
          </a:p>
        </p:txBody>
      </p:sp>
      <p:sp>
        <p:nvSpPr>
          <p:cNvPr id="18" name="TextBox 17"/>
          <p:cNvSpPr txBox="1"/>
          <p:nvPr/>
        </p:nvSpPr>
        <p:spPr>
          <a:xfrm>
            <a:off x="1763170" y="1246330"/>
            <a:ext cx="1471613" cy="369332"/>
          </a:xfrm>
          <a:prstGeom prst="rect">
            <a:avLst/>
          </a:prstGeom>
          <a:noFill/>
          <a:effectLst/>
        </p:spPr>
        <p:txBody>
          <a:bodyPr wrap="square" lIns="0" tIns="0" rIns="0" bIns="0" rtlCol="0">
            <a:spAutoFit/>
          </a:bodyPr>
          <a:lstStyle/>
          <a:p>
            <a:pPr defTabSz="685784">
              <a:defRPr/>
            </a:pPr>
            <a:r>
              <a:rPr lang="tr-TR" sz="1200" kern="0" dirty="0">
                <a:solidFill>
                  <a:schemeClr val="tx2"/>
                </a:solidFill>
                <a:latin typeface="Arial"/>
              </a:rPr>
              <a:t>1. Yıl</a:t>
            </a:r>
            <a:r>
              <a:rPr lang="en-GB" sz="1200" kern="0" dirty="0">
                <a:solidFill>
                  <a:schemeClr val="tx2"/>
                </a:solidFill>
                <a:latin typeface="Arial"/>
              </a:rPr>
              <a:t/>
            </a:r>
            <a:br>
              <a:rPr lang="en-GB" sz="1200" kern="0" dirty="0">
                <a:solidFill>
                  <a:schemeClr val="tx2"/>
                </a:solidFill>
                <a:latin typeface="Arial"/>
              </a:rPr>
            </a:br>
            <a:r>
              <a:rPr lang="tr-TR" sz="1200" kern="0" dirty="0">
                <a:solidFill>
                  <a:schemeClr val="tx2"/>
                </a:solidFill>
                <a:latin typeface="Arial"/>
              </a:rPr>
              <a:t>Tıp Öğrencisi</a:t>
            </a:r>
            <a:endParaRPr lang="en-GB" sz="1200" kern="0" dirty="0">
              <a:solidFill>
                <a:schemeClr val="tx2"/>
              </a:solidFill>
              <a:latin typeface="Arial"/>
            </a:endParaRPr>
          </a:p>
        </p:txBody>
      </p:sp>
      <p:sp>
        <p:nvSpPr>
          <p:cNvPr id="19" name="TextBox 18"/>
          <p:cNvSpPr txBox="1"/>
          <p:nvPr/>
        </p:nvSpPr>
        <p:spPr>
          <a:xfrm>
            <a:off x="3790433" y="1246330"/>
            <a:ext cx="1471613" cy="369332"/>
          </a:xfrm>
          <a:prstGeom prst="rect">
            <a:avLst/>
          </a:prstGeom>
          <a:noFill/>
          <a:effectLst/>
        </p:spPr>
        <p:txBody>
          <a:bodyPr wrap="square" lIns="0" tIns="0" rIns="0" bIns="0" rtlCol="0">
            <a:spAutoFit/>
          </a:bodyPr>
          <a:lstStyle/>
          <a:p>
            <a:pPr defTabSz="685784">
              <a:defRPr/>
            </a:pPr>
            <a:r>
              <a:rPr lang="tr-TR" sz="1200" kern="0" dirty="0">
                <a:solidFill>
                  <a:schemeClr val="tx2"/>
                </a:solidFill>
                <a:latin typeface="Arial"/>
              </a:rPr>
              <a:t>6. Yıl</a:t>
            </a:r>
            <a:r>
              <a:rPr lang="en-GB" sz="1200" kern="0" dirty="0">
                <a:solidFill>
                  <a:schemeClr val="tx2"/>
                </a:solidFill>
                <a:latin typeface="Arial"/>
              </a:rPr>
              <a:t> </a:t>
            </a:r>
            <a:br>
              <a:rPr lang="en-GB" sz="1200" kern="0" dirty="0">
                <a:solidFill>
                  <a:schemeClr val="tx2"/>
                </a:solidFill>
                <a:latin typeface="Arial"/>
              </a:rPr>
            </a:br>
            <a:r>
              <a:rPr lang="tr-TR" sz="1200" kern="0" dirty="0">
                <a:solidFill>
                  <a:schemeClr val="tx2"/>
                </a:solidFill>
                <a:latin typeface="Arial"/>
              </a:rPr>
              <a:t>Tıp Öğrencisi</a:t>
            </a:r>
            <a:endParaRPr lang="en-GB" sz="1200" kern="0" dirty="0">
              <a:solidFill>
                <a:schemeClr val="tx2"/>
              </a:solidFill>
              <a:latin typeface="Arial"/>
            </a:endParaRPr>
          </a:p>
        </p:txBody>
      </p:sp>
      <p:sp>
        <p:nvSpPr>
          <p:cNvPr id="22" name="TextBox 21"/>
          <p:cNvSpPr txBox="1"/>
          <p:nvPr/>
        </p:nvSpPr>
        <p:spPr>
          <a:xfrm>
            <a:off x="3790433" y="2337688"/>
            <a:ext cx="1859034" cy="1605568"/>
          </a:xfrm>
          <a:prstGeom prst="rect">
            <a:avLst/>
          </a:prstGeom>
          <a:noFill/>
          <a:effectLst/>
        </p:spPr>
        <p:txBody>
          <a:bodyPr wrap="square" lIns="0" tIns="0" rIns="0" bIns="0" rtlCol="0">
            <a:spAutoFit/>
          </a:bodyPr>
          <a:lstStyle/>
          <a:p>
            <a:pPr marL="188996" indent="-188996" defTabSz="685784">
              <a:spcBef>
                <a:spcPts val="450"/>
              </a:spcBef>
              <a:buClr>
                <a:srgbClr val="FF8200"/>
              </a:buClr>
              <a:buFont typeface="Wingdings" panose="05000000000000000000" pitchFamily="2" charset="2"/>
              <a:buChar char="þ"/>
              <a:defRPr/>
            </a:pPr>
            <a:r>
              <a:rPr lang="tr-TR" sz="1200" kern="0" dirty="0">
                <a:solidFill>
                  <a:srgbClr val="53565A">
                    <a:lumMod val="50000"/>
                  </a:srgbClr>
                </a:solidFill>
                <a:latin typeface="Arial"/>
              </a:rPr>
              <a:t>Uygulama için uzmanların kullandığı aynı araçları kullanma</a:t>
            </a:r>
            <a:endParaRPr lang="en-GB" sz="1200" kern="0" dirty="0">
              <a:solidFill>
                <a:srgbClr val="53565A">
                  <a:lumMod val="50000"/>
                </a:srgbClr>
              </a:solidFill>
              <a:latin typeface="Arial"/>
            </a:endParaRPr>
          </a:p>
          <a:p>
            <a:pPr marL="188996" indent="-188996" defTabSz="685784">
              <a:spcBef>
                <a:spcPts val="450"/>
              </a:spcBef>
              <a:buClr>
                <a:srgbClr val="FF8200"/>
              </a:buClr>
              <a:buFont typeface="Wingdings" panose="05000000000000000000" pitchFamily="2" charset="2"/>
              <a:buChar char="þ"/>
              <a:defRPr/>
            </a:pPr>
            <a:r>
              <a:rPr lang="tr-TR" sz="1200" kern="0" dirty="0">
                <a:solidFill>
                  <a:srgbClr val="53565A">
                    <a:lumMod val="50000"/>
                  </a:srgbClr>
                </a:solidFill>
                <a:latin typeface="Arial"/>
              </a:rPr>
              <a:t>Araştırmalar konusunda  güncel kalmak için dergilere erişim</a:t>
            </a:r>
            <a:endParaRPr lang="en-GB" sz="1200" kern="0" dirty="0">
              <a:solidFill>
                <a:srgbClr val="53565A">
                  <a:lumMod val="50000"/>
                </a:srgbClr>
              </a:solidFill>
              <a:latin typeface="Arial"/>
            </a:endParaRPr>
          </a:p>
          <a:p>
            <a:pPr marL="188996" indent="-188996" defTabSz="685784">
              <a:spcBef>
                <a:spcPts val="450"/>
              </a:spcBef>
              <a:buClr>
                <a:srgbClr val="FF8200"/>
              </a:buClr>
              <a:buFont typeface="Wingdings" panose="05000000000000000000" pitchFamily="2" charset="2"/>
              <a:buChar char="þ"/>
              <a:defRPr/>
            </a:pPr>
            <a:r>
              <a:rPr lang="tr-TR" sz="1200" kern="0" dirty="0">
                <a:solidFill>
                  <a:srgbClr val="53565A">
                    <a:lumMod val="50000"/>
                  </a:srgbClr>
                </a:solidFill>
                <a:latin typeface="Arial"/>
              </a:rPr>
              <a:t>Hasta başında k</a:t>
            </a:r>
            <a:r>
              <a:rPr lang="tr-TR" sz="1200" kern="0" dirty="0">
                <a:solidFill>
                  <a:srgbClr val="53565A">
                    <a:lumMod val="50000"/>
                  </a:srgbClr>
                </a:solidFill>
              </a:rPr>
              <a:t>linik kararları alma</a:t>
            </a:r>
            <a:endParaRPr lang="en-GB" sz="1200" kern="0" dirty="0">
              <a:solidFill>
                <a:srgbClr val="53565A">
                  <a:lumMod val="50000"/>
                </a:srgbClr>
              </a:solidFill>
              <a:latin typeface="Arial"/>
            </a:endParaRPr>
          </a:p>
        </p:txBody>
      </p:sp>
      <p:sp>
        <p:nvSpPr>
          <p:cNvPr id="23" name="TextBox 22"/>
          <p:cNvSpPr txBox="1"/>
          <p:nvPr/>
        </p:nvSpPr>
        <p:spPr>
          <a:xfrm>
            <a:off x="1763170" y="2328008"/>
            <a:ext cx="1936689" cy="1236236"/>
          </a:xfrm>
          <a:prstGeom prst="rect">
            <a:avLst/>
          </a:prstGeom>
          <a:noFill/>
          <a:effectLst/>
        </p:spPr>
        <p:txBody>
          <a:bodyPr wrap="square" lIns="0" tIns="0" rIns="0" bIns="0" rtlCol="0">
            <a:spAutoFit/>
          </a:bodyPr>
          <a:lstStyle/>
          <a:p>
            <a:pPr marL="188996" indent="-188996" defTabSz="685784">
              <a:spcBef>
                <a:spcPts val="450"/>
              </a:spcBef>
              <a:buClr>
                <a:srgbClr val="FF8200"/>
              </a:buClr>
              <a:buFont typeface="Wingdings" panose="05000000000000000000" pitchFamily="2" charset="2"/>
              <a:buChar char="þ"/>
              <a:defRPr/>
            </a:pPr>
            <a:r>
              <a:rPr lang="tr-TR" sz="1200" kern="0" dirty="0">
                <a:solidFill>
                  <a:srgbClr val="53565A">
                    <a:lumMod val="50000"/>
                  </a:srgbClr>
                </a:solidFill>
                <a:latin typeface="Arial"/>
              </a:rPr>
              <a:t>Ders kitapları ,imajlar ve videolar ile t</a:t>
            </a:r>
            <a:r>
              <a:rPr lang="tr-TR" sz="1200" kern="0" dirty="0">
                <a:solidFill>
                  <a:srgbClr val="53565A">
                    <a:lumMod val="50000"/>
                  </a:srgbClr>
                </a:solidFill>
              </a:rPr>
              <a:t>emel bilimleri (</a:t>
            </a:r>
            <a:r>
              <a:rPr lang="en-GB" sz="1200" kern="0" dirty="0" err="1">
                <a:solidFill>
                  <a:srgbClr val="53565A">
                    <a:lumMod val="50000"/>
                  </a:srgbClr>
                </a:solidFill>
              </a:rPr>
              <a:t>anatom</a:t>
            </a:r>
            <a:r>
              <a:rPr lang="tr-TR" sz="1200" kern="0" dirty="0">
                <a:solidFill>
                  <a:srgbClr val="53565A">
                    <a:lumMod val="50000"/>
                  </a:srgbClr>
                </a:solidFill>
              </a:rPr>
              <a:t>i gibi</a:t>
            </a:r>
            <a:r>
              <a:rPr lang="en-GB" sz="1200" kern="0" dirty="0">
                <a:solidFill>
                  <a:srgbClr val="53565A">
                    <a:lumMod val="50000"/>
                  </a:srgbClr>
                </a:solidFill>
              </a:rPr>
              <a:t>) </a:t>
            </a:r>
            <a:r>
              <a:rPr lang="tr-TR" sz="1200" kern="0" dirty="0">
                <a:solidFill>
                  <a:srgbClr val="53565A">
                    <a:lumMod val="50000"/>
                  </a:srgbClr>
                </a:solidFill>
              </a:rPr>
              <a:t>öğrenme </a:t>
            </a:r>
            <a:endParaRPr lang="en-GB" sz="1200" kern="0" dirty="0">
              <a:solidFill>
                <a:srgbClr val="53565A">
                  <a:lumMod val="50000"/>
                </a:srgbClr>
              </a:solidFill>
              <a:latin typeface="Arial"/>
            </a:endParaRPr>
          </a:p>
          <a:p>
            <a:pPr marL="188996" indent="-188996" defTabSz="685784">
              <a:spcBef>
                <a:spcPts val="450"/>
              </a:spcBef>
              <a:buClr>
                <a:srgbClr val="FF8200"/>
              </a:buClr>
              <a:buFont typeface="Wingdings" panose="05000000000000000000" pitchFamily="2" charset="2"/>
              <a:buChar char="þ"/>
              <a:defRPr/>
            </a:pPr>
            <a:r>
              <a:rPr lang="tr-TR" sz="1200" kern="0" dirty="0">
                <a:solidFill>
                  <a:srgbClr val="53565A">
                    <a:lumMod val="50000"/>
                  </a:srgbClr>
                </a:solidFill>
                <a:latin typeface="Arial"/>
              </a:rPr>
              <a:t>Konu sayfaları ile yeni konuları ele alma</a:t>
            </a:r>
            <a:endParaRPr lang="en-GB" sz="1200" kern="0" dirty="0">
              <a:solidFill>
                <a:srgbClr val="53565A">
                  <a:lumMod val="50000"/>
                </a:srgbClr>
              </a:solidFill>
              <a:latin typeface="Arial"/>
            </a:endParaRPr>
          </a:p>
          <a:p>
            <a:pPr marL="188996" indent="-188996" defTabSz="685784">
              <a:spcBef>
                <a:spcPts val="450"/>
              </a:spcBef>
              <a:buClr>
                <a:srgbClr val="FF8200"/>
              </a:buClr>
              <a:buFont typeface="Wingdings" panose="05000000000000000000" pitchFamily="2" charset="2"/>
              <a:buChar char="þ"/>
              <a:defRPr/>
            </a:pPr>
            <a:r>
              <a:rPr lang="tr-TR" sz="1200" kern="0" dirty="0">
                <a:solidFill>
                  <a:srgbClr val="53565A">
                    <a:lumMod val="50000"/>
                  </a:srgbClr>
                </a:solidFill>
                <a:latin typeface="Arial"/>
              </a:rPr>
              <a:t>Ödevlere hazırlanma</a:t>
            </a:r>
            <a:endParaRPr lang="en-GB" sz="1200" kern="0" dirty="0">
              <a:solidFill>
                <a:srgbClr val="53565A">
                  <a:lumMod val="50000"/>
                </a:srgbClr>
              </a:solidFill>
              <a:latin typeface="Arial"/>
            </a:endParaRPr>
          </a:p>
        </p:txBody>
      </p:sp>
      <p:grpSp>
        <p:nvGrpSpPr>
          <p:cNvPr id="7" name="Group 6">
            <a:extLst>
              <a:ext uri="{FF2B5EF4-FFF2-40B4-BE49-F238E27FC236}">
                <a16:creationId xmlns:a16="http://schemas.microsoft.com/office/drawing/2014/main" xmlns="" id="{F7C796F5-36EE-4D64-81DA-10D1805B00F2}"/>
              </a:ext>
            </a:extLst>
          </p:cNvPr>
          <p:cNvGrpSpPr/>
          <p:nvPr/>
        </p:nvGrpSpPr>
        <p:grpSpPr>
          <a:xfrm>
            <a:off x="1218252" y="1683550"/>
            <a:ext cx="6487146" cy="358250"/>
            <a:chOff x="192173" y="1687602"/>
            <a:chExt cx="11374650" cy="636889"/>
          </a:xfrm>
        </p:grpSpPr>
        <p:sp>
          <p:nvSpPr>
            <p:cNvPr id="6" name="Rectangle 5">
              <a:extLst>
                <a:ext uri="{FF2B5EF4-FFF2-40B4-BE49-F238E27FC236}">
                  <a16:creationId xmlns:a16="http://schemas.microsoft.com/office/drawing/2014/main" xmlns="" id="{61CB7B97-C7BC-42EA-8400-53B647692AA0}"/>
                </a:ext>
              </a:extLst>
            </p:cNvPr>
            <p:cNvSpPr/>
            <p:nvPr/>
          </p:nvSpPr>
          <p:spPr>
            <a:xfrm>
              <a:off x="902558" y="1687602"/>
              <a:ext cx="10664265" cy="636889"/>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013" dirty="0">
                <a:solidFill>
                  <a:srgbClr val="FF8200"/>
                </a:solidFill>
                <a:highlight>
                  <a:srgbClr val="FF6C00"/>
                </a:highlight>
                <a:latin typeface="Arial" panose="020B0604020202020204"/>
              </a:endParaRPr>
            </a:p>
          </p:txBody>
        </p:sp>
        <p:sp>
          <p:nvSpPr>
            <p:cNvPr id="5" name="TextBox 4"/>
            <p:cNvSpPr txBox="1"/>
            <p:nvPr/>
          </p:nvSpPr>
          <p:spPr>
            <a:xfrm>
              <a:off x="4543274" y="1753104"/>
              <a:ext cx="3577648" cy="53347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342892">
                <a:defRPr/>
              </a:pPr>
              <a:r>
                <a:rPr lang="tr-TR" sz="1350" dirty="0">
                  <a:solidFill>
                    <a:srgbClr val="FFFFFF"/>
                  </a:solidFill>
                  <a:latin typeface="Calibri"/>
                </a:rPr>
                <a:t>Klinik Öğrenim</a:t>
              </a:r>
              <a:endParaRPr lang="en-GB" sz="1350" dirty="0">
                <a:solidFill>
                  <a:srgbClr val="FFFFFF"/>
                </a:solidFill>
                <a:latin typeface="Calibri"/>
              </a:endParaRPr>
            </a:p>
          </p:txBody>
        </p:sp>
        <p:sp>
          <p:nvSpPr>
            <p:cNvPr id="27" name="TextBox 26"/>
            <p:cNvSpPr txBox="1"/>
            <p:nvPr/>
          </p:nvSpPr>
          <p:spPr>
            <a:xfrm>
              <a:off x="192173" y="1756832"/>
              <a:ext cx="4351283" cy="53347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342892">
                <a:defRPr/>
              </a:pPr>
              <a:r>
                <a:rPr lang="tr-TR" sz="1350" dirty="0">
                  <a:solidFill>
                    <a:srgbClr val="FFFFFF"/>
                  </a:solidFill>
                  <a:latin typeface="Calibri"/>
                </a:rPr>
                <a:t>Klinik Öncesi Öğrenim</a:t>
              </a:r>
              <a:endParaRPr lang="en-GB" sz="1350" dirty="0">
                <a:solidFill>
                  <a:srgbClr val="FFFFFF"/>
                </a:solidFill>
                <a:latin typeface="Calibri"/>
              </a:endParaRPr>
            </a:p>
          </p:txBody>
        </p:sp>
      </p:grpSp>
      <p:sp>
        <p:nvSpPr>
          <p:cNvPr id="13" name="TextBox 12">
            <a:extLst>
              <a:ext uri="{FF2B5EF4-FFF2-40B4-BE49-F238E27FC236}">
                <a16:creationId xmlns:a16="http://schemas.microsoft.com/office/drawing/2014/main" xmlns="" id="{3545B636-1BF4-45F0-90CE-CA569EFEB732}"/>
              </a:ext>
            </a:extLst>
          </p:cNvPr>
          <p:cNvSpPr txBox="1"/>
          <p:nvPr/>
        </p:nvSpPr>
        <p:spPr>
          <a:xfrm>
            <a:off x="5740145" y="1718298"/>
            <a:ext cx="2012426" cy="300082"/>
          </a:xfrm>
          <a:prstGeom prst="rect">
            <a:avLst/>
          </a:prstGeom>
          <a:noFill/>
          <a:ln>
            <a:noFill/>
          </a:ln>
        </p:spPr>
        <p:txBody>
          <a:bodyPr wrap="square" rtlCol="0">
            <a:spAutoFit/>
          </a:bodyPr>
          <a:lstStyle/>
          <a:p>
            <a:pPr defTabSz="342892">
              <a:defRPr/>
            </a:pPr>
            <a:r>
              <a:rPr lang="tr-TR" sz="1350" dirty="0">
                <a:solidFill>
                  <a:srgbClr val="FFFFFF"/>
                </a:solidFill>
                <a:latin typeface="Calibri"/>
              </a:rPr>
              <a:t>Klinik Uygulama</a:t>
            </a:r>
            <a:endParaRPr lang="en-GB" sz="1350" dirty="0">
              <a:solidFill>
                <a:srgbClr val="FFFFFF"/>
              </a:solidFill>
              <a:latin typeface="Calibri"/>
            </a:endParaRPr>
          </a:p>
        </p:txBody>
      </p:sp>
      <p:sp>
        <p:nvSpPr>
          <p:cNvPr id="14" name="TextBox 13">
            <a:extLst>
              <a:ext uri="{FF2B5EF4-FFF2-40B4-BE49-F238E27FC236}">
                <a16:creationId xmlns:a16="http://schemas.microsoft.com/office/drawing/2014/main" xmlns="" id="{BE2813E0-BB2F-4BC9-952B-9E38B5B5C50F}"/>
              </a:ext>
            </a:extLst>
          </p:cNvPr>
          <p:cNvSpPr txBox="1"/>
          <p:nvPr/>
        </p:nvSpPr>
        <p:spPr>
          <a:xfrm>
            <a:off x="5826585" y="1246330"/>
            <a:ext cx="1914214" cy="369332"/>
          </a:xfrm>
          <a:prstGeom prst="rect">
            <a:avLst/>
          </a:prstGeom>
          <a:noFill/>
          <a:effectLst/>
        </p:spPr>
        <p:txBody>
          <a:bodyPr wrap="square" lIns="0" tIns="0" rIns="0" bIns="0" rtlCol="0">
            <a:spAutoFit/>
          </a:bodyPr>
          <a:lstStyle/>
          <a:p>
            <a:pPr defTabSz="685784">
              <a:defRPr/>
            </a:pPr>
            <a:r>
              <a:rPr lang="tr-TR" sz="1200" kern="0" dirty="0">
                <a:solidFill>
                  <a:schemeClr val="tx2"/>
                </a:solidFill>
                <a:latin typeface="Arial"/>
              </a:rPr>
              <a:t>10 Yıl ve üzeri</a:t>
            </a:r>
            <a:r>
              <a:rPr lang="en-GB" sz="1200" kern="0" dirty="0">
                <a:solidFill>
                  <a:schemeClr val="tx2"/>
                </a:solidFill>
                <a:latin typeface="Arial"/>
              </a:rPr>
              <a:t> </a:t>
            </a:r>
            <a:br>
              <a:rPr lang="en-GB" sz="1200" kern="0" dirty="0">
                <a:solidFill>
                  <a:schemeClr val="tx2"/>
                </a:solidFill>
                <a:latin typeface="Arial"/>
              </a:rPr>
            </a:br>
            <a:r>
              <a:rPr lang="tr-TR" sz="1200" kern="0" dirty="0">
                <a:solidFill>
                  <a:schemeClr val="tx2"/>
                </a:solidFill>
                <a:latin typeface="Arial"/>
              </a:rPr>
              <a:t>Uzman Doktor</a:t>
            </a:r>
            <a:endParaRPr lang="en-GB" sz="1200" kern="0" dirty="0">
              <a:solidFill>
                <a:schemeClr val="tx2"/>
              </a:solidFill>
              <a:latin typeface="Arial"/>
            </a:endParaRPr>
          </a:p>
        </p:txBody>
      </p:sp>
      <p:sp>
        <p:nvSpPr>
          <p:cNvPr id="15" name="TextBox 14">
            <a:extLst>
              <a:ext uri="{FF2B5EF4-FFF2-40B4-BE49-F238E27FC236}">
                <a16:creationId xmlns:a16="http://schemas.microsoft.com/office/drawing/2014/main" xmlns="" id="{ED8B3EE0-9B29-4048-A8F7-5189763E1DDA}"/>
              </a:ext>
            </a:extLst>
          </p:cNvPr>
          <p:cNvSpPr txBox="1"/>
          <p:nvPr/>
        </p:nvSpPr>
        <p:spPr>
          <a:xfrm>
            <a:off x="5826585" y="2337688"/>
            <a:ext cx="1859034" cy="1974900"/>
          </a:xfrm>
          <a:prstGeom prst="rect">
            <a:avLst/>
          </a:prstGeom>
          <a:noFill/>
          <a:effectLst/>
        </p:spPr>
        <p:txBody>
          <a:bodyPr wrap="square" lIns="0" tIns="0" rIns="0" bIns="0" rtlCol="0">
            <a:spAutoFit/>
          </a:bodyPr>
          <a:lstStyle/>
          <a:p>
            <a:pPr marL="188996" indent="-188996" defTabSz="685784">
              <a:spcBef>
                <a:spcPts val="450"/>
              </a:spcBef>
              <a:buClr>
                <a:srgbClr val="FF8200"/>
              </a:buClr>
              <a:buFont typeface="Wingdings" panose="05000000000000000000" pitchFamily="2" charset="2"/>
              <a:buChar char="þ"/>
              <a:defRPr/>
            </a:pPr>
            <a:r>
              <a:rPr lang="tr-TR" sz="1200" kern="0" dirty="0">
                <a:solidFill>
                  <a:srgbClr val="53565A">
                    <a:lumMod val="50000"/>
                  </a:srgbClr>
                </a:solidFill>
                <a:latin typeface="Arial"/>
              </a:rPr>
              <a:t>Güncel en iyi uygulamalar için akıllı arama motorunu kullanma</a:t>
            </a:r>
            <a:endParaRPr lang="en-GB" sz="1200" kern="0" dirty="0">
              <a:solidFill>
                <a:srgbClr val="53565A">
                  <a:lumMod val="50000"/>
                </a:srgbClr>
              </a:solidFill>
              <a:latin typeface="Arial"/>
            </a:endParaRPr>
          </a:p>
          <a:p>
            <a:pPr marL="188996" indent="-188996" defTabSz="685784">
              <a:spcBef>
                <a:spcPts val="450"/>
              </a:spcBef>
              <a:buClr>
                <a:srgbClr val="FF8200"/>
              </a:buClr>
              <a:buFont typeface="Wingdings" panose="05000000000000000000" pitchFamily="2" charset="2"/>
              <a:buChar char="þ"/>
              <a:defRPr/>
            </a:pPr>
            <a:r>
              <a:rPr lang="tr-TR" sz="1200" kern="0" dirty="0">
                <a:solidFill>
                  <a:srgbClr val="53565A">
                    <a:lumMod val="50000"/>
                  </a:srgbClr>
                </a:solidFill>
                <a:latin typeface="Arial"/>
              </a:rPr>
              <a:t>Genç meslektaşlarınız için öğrenim materyalleri hazırlama</a:t>
            </a:r>
            <a:endParaRPr lang="en-GB" sz="1200" kern="0" dirty="0">
              <a:solidFill>
                <a:srgbClr val="53565A">
                  <a:lumMod val="50000"/>
                </a:srgbClr>
              </a:solidFill>
              <a:latin typeface="Arial"/>
            </a:endParaRPr>
          </a:p>
          <a:p>
            <a:pPr marL="188996" indent="-188996" defTabSz="685784">
              <a:spcBef>
                <a:spcPts val="450"/>
              </a:spcBef>
              <a:buClr>
                <a:srgbClr val="FF8200"/>
              </a:buClr>
              <a:buFont typeface="Wingdings" panose="05000000000000000000" pitchFamily="2" charset="2"/>
              <a:buChar char="þ"/>
              <a:defRPr/>
            </a:pPr>
            <a:r>
              <a:rPr lang="tr-TR" sz="1200" kern="0" dirty="0">
                <a:solidFill>
                  <a:srgbClr val="53565A">
                    <a:lumMod val="50000"/>
                  </a:srgbClr>
                </a:solidFill>
                <a:latin typeface="Arial"/>
              </a:rPr>
              <a:t>En karmaşık vakalarda dahi klinik kararları alabilme</a:t>
            </a:r>
            <a:endParaRPr lang="en-GB" sz="1200" kern="0" dirty="0">
              <a:solidFill>
                <a:srgbClr val="53565A">
                  <a:lumMod val="50000"/>
                </a:srgbClr>
              </a:solidFill>
              <a:latin typeface="Arial"/>
            </a:endParaRPr>
          </a:p>
        </p:txBody>
      </p:sp>
      <p:sp>
        <p:nvSpPr>
          <p:cNvPr id="16" name="Title 3">
            <a:extLst>
              <a:ext uri="{FF2B5EF4-FFF2-40B4-BE49-F238E27FC236}">
                <a16:creationId xmlns:a16="http://schemas.microsoft.com/office/drawing/2014/main" xmlns="" id="{4AD97DA3-98D1-4BF7-A11A-41C436AA42DD}"/>
              </a:ext>
            </a:extLst>
          </p:cNvPr>
          <p:cNvSpPr txBox="1">
            <a:spLocks/>
          </p:cNvSpPr>
          <p:nvPr/>
        </p:nvSpPr>
        <p:spPr>
          <a:xfrm>
            <a:off x="576263" y="370375"/>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de-DE" sz="2400" dirty="0"/>
              <a:t>ClinicalKey</a:t>
            </a:r>
            <a:r>
              <a:rPr lang="tr-TR" sz="2400" dirty="0"/>
              <a:t>, hem genç öğrenciler hem de daha tecrübeli doktorlar için içerik sunmaktadır.</a:t>
            </a:r>
            <a:endParaRPr lang="de-DE" sz="2400" dirty="0"/>
          </a:p>
        </p:txBody>
      </p:sp>
    </p:spTree>
    <p:extLst>
      <p:ext uri="{BB962C8B-B14F-4D97-AF65-F5344CB8AC3E}">
        <p14:creationId xmlns:p14="http://schemas.microsoft.com/office/powerpoint/2010/main" val="422321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stretch>
            <a:fillRect/>
          </a:stretch>
        </p:blipFill>
        <p:spPr>
          <a:xfrm>
            <a:off x="3592942" y="1130968"/>
            <a:ext cx="1958116" cy="385096"/>
          </a:xfrm>
          <a:prstGeom prst="rect">
            <a:avLst/>
          </a:prstGeom>
        </p:spPr>
      </p:pic>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543" t="36928" r="12561" b="27859"/>
          <a:stretch/>
        </p:blipFill>
        <p:spPr bwMode="auto">
          <a:xfrm>
            <a:off x="1613078" y="1518981"/>
            <a:ext cx="6152971" cy="2377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5"/>
          <a:stretch>
            <a:fillRect/>
          </a:stretch>
        </p:blipFill>
        <p:spPr>
          <a:xfrm>
            <a:off x="4409634" y="3819984"/>
            <a:ext cx="559861" cy="574466"/>
          </a:xfrm>
          <a:prstGeom prst="rect">
            <a:avLst/>
          </a:prstGeom>
        </p:spPr>
      </p:pic>
      <p:pic>
        <p:nvPicPr>
          <p:cNvPr id="5" name="Grafik 4"/>
          <p:cNvPicPr>
            <a:picLocks noChangeAspect="1"/>
          </p:cNvPicPr>
          <p:nvPr/>
        </p:nvPicPr>
        <p:blipFill>
          <a:blip r:embed="rId6"/>
          <a:stretch>
            <a:fillRect/>
          </a:stretch>
        </p:blipFill>
        <p:spPr>
          <a:xfrm>
            <a:off x="5638355" y="3845379"/>
            <a:ext cx="563395" cy="549071"/>
          </a:xfrm>
          <a:prstGeom prst="rect">
            <a:avLst/>
          </a:prstGeom>
        </p:spPr>
      </p:pic>
      <p:pic>
        <p:nvPicPr>
          <p:cNvPr id="6" name="Grafik 5"/>
          <p:cNvPicPr>
            <a:picLocks noChangeAspect="1"/>
          </p:cNvPicPr>
          <p:nvPr/>
        </p:nvPicPr>
        <p:blipFill>
          <a:blip r:embed="rId7"/>
          <a:stretch>
            <a:fillRect/>
          </a:stretch>
        </p:blipFill>
        <p:spPr>
          <a:xfrm>
            <a:off x="3213510" y="3819984"/>
            <a:ext cx="574466" cy="574466"/>
          </a:xfrm>
          <a:prstGeom prst="rect">
            <a:avLst/>
          </a:prstGeom>
        </p:spPr>
      </p:pic>
      <p:sp>
        <p:nvSpPr>
          <p:cNvPr id="2" name="Foliennummernplatzhalter 1"/>
          <p:cNvSpPr>
            <a:spLocks noGrp="1"/>
          </p:cNvSpPr>
          <p:nvPr>
            <p:ph type="sldNum" sz="quarter" idx="4"/>
          </p:nvPr>
        </p:nvSpPr>
        <p:spPr/>
        <p:txBody>
          <a:bodyPr/>
          <a:lstStyle/>
          <a:p>
            <a:fld id="{CD63AB1A-A87F-0040-B7CC-4FE21E3B2855}" type="slidenum">
              <a:rPr lang="en-US" smtClean="0"/>
              <a:pPr/>
              <a:t>8</a:t>
            </a:fld>
            <a:endParaRPr lang="en-US" dirty="0"/>
          </a:p>
        </p:txBody>
      </p:sp>
      <p:sp>
        <p:nvSpPr>
          <p:cNvPr id="14" name="Title 3">
            <a:extLst>
              <a:ext uri="{FF2B5EF4-FFF2-40B4-BE49-F238E27FC236}">
                <a16:creationId xmlns:a16="http://schemas.microsoft.com/office/drawing/2014/main" xmlns="" id="{39110B6D-01CE-4889-BE26-0836F33EED83}"/>
              </a:ext>
            </a:extLst>
          </p:cNvPr>
          <p:cNvSpPr txBox="1">
            <a:spLocks/>
          </p:cNvSpPr>
          <p:nvPr/>
        </p:nvSpPr>
        <p:spPr>
          <a:xfrm>
            <a:off x="576263" y="370375"/>
            <a:ext cx="7991475"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de-DE" sz="2400" dirty="0"/>
              <a:t>iOS</a:t>
            </a:r>
            <a:r>
              <a:rPr lang="tr-TR" sz="2400" dirty="0"/>
              <a:t> ve</a:t>
            </a:r>
            <a:r>
              <a:rPr lang="de-DE" sz="2400" dirty="0"/>
              <a:t> Android ClinicalKey mobil </a:t>
            </a:r>
            <a:r>
              <a:rPr lang="tr-TR" sz="2400" dirty="0"/>
              <a:t>aplikasyonu ile her zaman her yerden erişim  </a:t>
            </a:r>
            <a:endParaRPr lang="en-US" sz="2400" dirty="0"/>
          </a:p>
        </p:txBody>
      </p:sp>
    </p:spTree>
    <p:extLst>
      <p:ext uri="{BB962C8B-B14F-4D97-AF65-F5344CB8AC3E}">
        <p14:creationId xmlns:p14="http://schemas.microsoft.com/office/powerpoint/2010/main" val="240499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9434"/>
          <a:stretch/>
        </p:blipFill>
        <p:spPr>
          <a:xfrm>
            <a:off x="1008299" y="1262567"/>
            <a:ext cx="7127402" cy="2561924"/>
          </a:xfrm>
          <a:prstGeom prst="rect">
            <a:avLst/>
          </a:prstGeom>
        </p:spPr>
      </p:pic>
      <p:sp>
        <p:nvSpPr>
          <p:cNvPr id="8" name="Rechteckige Legende 6"/>
          <p:cNvSpPr/>
          <p:nvPr/>
        </p:nvSpPr>
        <p:spPr>
          <a:xfrm>
            <a:off x="4415883" y="2787804"/>
            <a:ext cx="1305723" cy="501805"/>
          </a:xfrm>
          <a:prstGeom prst="wedgeRoundRectCallout">
            <a:avLst>
              <a:gd name="adj1" fmla="val -38879"/>
              <a:gd name="adj2" fmla="val -71212"/>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000" dirty="0"/>
              <a:t> </a:t>
            </a:r>
            <a:r>
              <a:rPr lang="tr-TR" sz="1000" dirty="0"/>
              <a:t>Otomatik öneriler ile arama yapma</a:t>
            </a:r>
            <a:endParaRPr lang="de-DE" sz="1000" dirty="0">
              <a:latin typeface="Arial" panose="020B0604020202020204" pitchFamily="34" charset="0"/>
              <a:cs typeface="Arial" panose="020B0604020202020204" pitchFamily="34" charset="0"/>
            </a:endParaRPr>
          </a:p>
        </p:txBody>
      </p:sp>
      <p:sp>
        <p:nvSpPr>
          <p:cNvPr id="11" name="Title 3">
            <a:extLst>
              <a:ext uri="{FF2B5EF4-FFF2-40B4-BE49-F238E27FC236}">
                <a16:creationId xmlns:a16="http://schemas.microsoft.com/office/drawing/2014/main" xmlns="" id="{5A535AA5-2D46-41BE-BD02-5BC05D4666A3}"/>
              </a:ext>
            </a:extLst>
          </p:cNvPr>
          <p:cNvSpPr txBox="1">
            <a:spLocks/>
          </p:cNvSpPr>
          <p:nvPr/>
        </p:nvSpPr>
        <p:spPr>
          <a:xfrm>
            <a:off x="576260" y="684425"/>
            <a:ext cx="8428844" cy="462759"/>
          </a:xfrm>
          <a:prstGeom prst="rect">
            <a:avLst/>
          </a:prstGeom>
        </p:spPr>
        <p:txBody>
          <a:bodyPr vert="horz" lIns="91440" tIns="0" rIns="91440" bIns="0" rtlCol="0" anchor="ctr" anchorCtr="0">
            <a:noAutofit/>
          </a:bodyPr>
          <a:lstStyle>
            <a:lvl1pPr algn="l" defTabSz="685800" rtl="0" eaLnBrk="1" latinLnBrk="0" hangingPunct="1">
              <a:lnSpc>
                <a:spcPts val="4800"/>
              </a:lnSpc>
              <a:spcBef>
                <a:spcPct val="0"/>
              </a:spcBef>
              <a:buNone/>
              <a:defRPr sz="2800" kern="1200">
                <a:solidFill>
                  <a:schemeClr val="tx1"/>
                </a:solidFill>
                <a:latin typeface="+mj-lt"/>
                <a:ea typeface="+mj-ea"/>
                <a:cs typeface="+mj-cs"/>
              </a:defRPr>
            </a:lvl1pPr>
          </a:lstStyle>
          <a:p>
            <a:pPr>
              <a:lnSpc>
                <a:spcPct val="100000"/>
              </a:lnSpc>
            </a:pPr>
            <a:r>
              <a:rPr lang="tr-TR" sz="2400" dirty="0"/>
              <a:t>Kapsamlı Aramalarınız için </a:t>
            </a:r>
            <a:r>
              <a:rPr lang="tr-TR" sz="2400" dirty="0" err="1"/>
              <a:t>ClinicalKey</a:t>
            </a:r>
            <a:r>
              <a:rPr lang="tr-TR" sz="2400" dirty="0"/>
              <a:t> Arama Kutucuğu</a:t>
            </a:r>
            <a:endParaRPr lang="en-US" sz="2400" dirty="0"/>
          </a:p>
        </p:txBody>
      </p:sp>
      <p:sp>
        <p:nvSpPr>
          <p:cNvPr id="12" name="Title 2">
            <a:extLst>
              <a:ext uri="{FF2B5EF4-FFF2-40B4-BE49-F238E27FC236}">
                <a16:creationId xmlns:a16="http://schemas.microsoft.com/office/drawing/2014/main" xmlns="" id="{6581B115-C5CC-498F-BD27-DF2C21541BEE}"/>
              </a:ext>
            </a:extLst>
          </p:cNvPr>
          <p:cNvSpPr>
            <a:spLocks noGrp="1"/>
          </p:cNvSpPr>
          <p:nvPr>
            <p:ph type="title"/>
          </p:nvPr>
        </p:nvSpPr>
        <p:spPr>
          <a:xfrm>
            <a:off x="561399" y="3990084"/>
            <a:ext cx="8021202" cy="313984"/>
          </a:xfrm>
        </p:spPr>
        <p:txBody>
          <a:bodyPr/>
          <a:lstStyle/>
          <a:p>
            <a:pPr marL="65151" algn="ctr">
              <a:lnSpc>
                <a:spcPct val="100000"/>
              </a:lnSpc>
            </a:pPr>
            <a:r>
              <a:rPr lang="en-US" sz="1400" dirty="0" err="1"/>
              <a:t>ClinicalKey</a:t>
            </a:r>
            <a:r>
              <a:rPr lang="tr-TR" sz="1400" dirty="0"/>
              <a:t> arama motoru, arama teriminizi</a:t>
            </a:r>
            <a:r>
              <a:rPr lang="en-US" sz="1400" dirty="0"/>
              <a:t> </a:t>
            </a:r>
            <a:r>
              <a:rPr lang="tr-TR" sz="1400" dirty="0"/>
              <a:t>yazmaya başladığınız anda bir </a:t>
            </a:r>
            <a:r>
              <a:rPr lang="tr-TR" sz="1400" dirty="0" err="1"/>
              <a:t>klinisyen</a:t>
            </a:r>
            <a:r>
              <a:rPr lang="tr-TR" sz="1400" dirty="0"/>
              <a:t> gibi düşünerek ilgili klinik kavramları tanır ve kritik cevaplar için </a:t>
            </a:r>
            <a:r>
              <a:rPr lang="tr-TR" sz="1400" dirty="0" err="1"/>
              <a:t>kısayollar</a:t>
            </a:r>
            <a:r>
              <a:rPr lang="tr-TR" sz="1400" dirty="0"/>
              <a:t> sunarak soruları hızlıca yanıtlar.</a:t>
            </a:r>
            <a:endParaRPr lang="en-US" sz="1400" dirty="0"/>
          </a:p>
        </p:txBody>
      </p:sp>
    </p:spTree>
    <p:extLst>
      <p:ext uri="{BB962C8B-B14F-4D97-AF65-F5344CB8AC3E}">
        <p14:creationId xmlns:p14="http://schemas.microsoft.com/office/powerpoint/2010/main" val="324394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ETRWyxuikOIslnNBQvg6Q"/>
</p:tagLst>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1163</Words>
  <Application>Microsoft Office PowerPoint</Application>
  <PresentationFormat>Ekran Gösterisi (16:9)</PresentationFormat>
  <Paragraphs>154</Paragraphs>
  <Slides>16</Slides>
  <Notes>13</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16</vt:i4>
      </vt:variant>
    </vt:vector>
  </HeadingPairs>
  <TitlesOfParts>
    <vt:vector size="24" baseType="lpstr">
      <vt:lpstr>Arial</vt:lpstr>
      <vt:lpstr>Arial Black</vt:lpstr>
      <vt:lpstr>Calibri</vt:lpstr>
      <vt:lpstr>Courier New</vt:lpstr>
      <vt:lpstr>NexusSansPro</vt:lpstr>
      <vt:lpstr>Wingdings</vt:lpstr>
      <vt:lpstr>Elsevier</vt:lpstr>
      <vt:lpstr>think-cell Slide</vt:lpstr>
      <vt:lpstr>ClinicalKey</vt:lpstr>
      <vt:lpstr>PowerPoint Sunusu</vt:lpstr>
      <vt:lpstr>PowerPoint Sunusu</vt:lpstr>
      <vt:lpstr>PowerPoint Sunusu</vt:lpstr>
      <vt:lpstr>PowerPoint Sunusu</vt:lpstr>
      <vt:lpstr>PowerPoint Sunusu</vt:lpstr>
      <vt:lpstr>PowerPoint Sunusu</vt:lpstr>
      <vt:lpstr>PowerPoint Sunusu</vt:lpstr>
      <vt:lpstr>ClinicalKey arama motoru, arama teriminizi yazmaya başladığınız anda bir klinisyen gibi düşünerek ilgili klinik kavramları tanır ve kritik cevaplar için kısayollar sunarak soruları hızlıca yanıtlar.</vt:lpstr>
      <vt:lpstr>ClinicalKey, klinik açıdan en ilişkili içeriği arama sonuçları sayfasının en başında getirerek sunar ve kategorilere göre filtrelemenizi sağlar.</vt:lpstr>
      <vt:lpstr>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2021-03-02T07:47:04Z</dcterms:modified>
</cp:coreProperties>
</file>